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83" r:id="rId6"/>
    <p:sldId id="277" r:id="rId7"/>
    <p:sldId id="284" r:id="rId8"/>
    <p:sldId id="278" r:id="rId9"/>
    <p:sldId id="285" r:id="rId10"/>
    <p:sldId id="286" r:id="rId11"/>
    <p:sldId id="287" r:id="rId12"/>
    <p:sldId id="288" r:id="rId13"/>
    <p:sldId id="289" r:id="rId14"/>
    <p:sldId id="290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7haYIzKdw6ffLS7X0E+9UX+ew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24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86879-DB75-4778-BA8F-82FC942E84DB}" v="45" dt="2023-11-02T23:49:47.985"/>
  </p1510:revLst>
</p1510:revInfo>
</file>

<file path=ppt/tableStyles.xml><?xml version="1.0" encoding="utf-8"?>
<a:tblStyleLst xmlns:a="http://schemas.openxmlformats.org/drawingml/2006/main" def="{C7B47A1B-AECB-4119-85FA-43E155E36202}">
  <a:tblStyle styleId="{C7B47A1B-AECB-4119-85FA-43E155E362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7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hafer" userId="fc808c5b-25e0-4fe2-a22f-5f4725a81070" providerId="ADAL" clId="{B2886879-DB75-4778-BA8F-82FC942E84DB}"/>
    <pc:docChg chg="undo custSel addSld delSld modSld sldOrd delMainMaster">
      <pc:chgData name="Jennifer Shafer" userId="fc808c5b-25e0-4fe2-a22f-5f4725a81070" providerId="ADAL" clId="{B2886879-DB75-4778-BA8F-82FC942E84DB}" dt="2023-11-03T00:14:25.312" v="2503" actId="1036"/>
      <pc:docMkLst>
        <pc:docMk/>
      </pc:docMkLst>
      <pc:sldChg chg="modSp mod">
        <pc:chgData name="Jennifer Shafer" userId="fc808c5b-25e0-4fe2-a22f-5f4725a81070" providerId="ADAL" clId="{B2886879-DB75-4778-BA8F-82FC942E84DB}" dt="2023-11-02T23:10:43.938" v="1210" actId="20577"/>
        <pc:sldMkLst>
          <pc:docMk/>
          <pc:sldMk cId="0" sldId="256"/>
        </pc:sldMkLst>
        <pc:spChg chg="mod">
          <ac:chgData name="Jennifer Shafer" userId="fc808c5b-25e0-4fe2-a22f-5f4725a81070" providerId="ADAL" clId="{B2886879-DB75-4778-BA8F-82FC942E84DB}" dt="2023-11-02T23:10:43.938" v="1210" actId="20577"/>
          <ac:spMkLst>
            <pc:docMk/>
            <pc:sldMk cId="0" sldId="256"/>
            <ac:spMk id="57" creationId="{00000000-0000-0000-0000-000000000000}"/>
          </ac:spMkLst>
        </pc:spChg>
      </pc:sldChg>
      <pc:sldChg chg="addSp delSp modSp del mod">
        <pc:chgData name="Jennifer Shafer" userId="fc808c5b-25e0-4fe2-a22f-5f4725a81070" providerId="ADAL" clId="{B2886879-DB75-4778-BA8F-82FC942E84DB}" dt="2023-11-02T22:57:25.464" v="526" actId="2696"/>
        <pc:sldMkLst>
          <pc:docMk/>
          <pc:sldMk cId="0" sldId="259"/>
        </pc:sldMkLst>
        <pc:spChg chg="add mod">
          <ac:chgData name="Jennifer Shafer" userId="fc808c5b-25e0-4fe2-a22f-5f4725a81070" providerId="ADAL" clId="{B2886879-DB75-4778-BA8F-82FC942E84DB}" dt="2023-11-02T22:51:02.829" v="493" actId="20577"/>
          <ac:spMkLst>
            <pc:docMk/>
            <pc:sldMk cId="0" sldId="259"/>
            <ac:spMk id="2" creationId="{12F99500-170A-F8CA-E804-EBEFEC8E857C}"/>
          </ac:spMkLst>
        </pc:spChg>
        <pc:spChg chg="mod">
          <ac:chgData name="Jennifer Shafer" userId="fc808c5b-25e0-4fe2-a22f-5f4725a81070" providerId="ADAL" clId="{B2886879-DB75-4778-BA8F-82FC942E84DB}" dt="2023-11-02T22:44:39.547" v="96" actId="255"/>
          <ac:spMkLst>
            <pc:docMk/>
            <pc:sldMk cId="0" sldId="259"/>
            <ac:spMk id="84" creationId="{00000000-0000-0000-0000-000000000000}"/>
          </ac:spMkLst>
        </pc:spChg>
        <pc:spChg chg="del mod">
          <ac:chgData name="Jennifer Shafer" userId="fc808c5b-25e0-4fe2-a22f-5f4725a81070" providerId="ADAL" clId="{B2886879-DB75-4778-BA8F-82FC942E84DB}" dt="2023-11-02T22:44:06.629" v="91"/>
          <ac:spMkLst>
            <pc:docMk/>
            <pc:sldMk cId="0" sldId="259"/>
            <ac:spMk id="86" creationId="{00000000-0000-0000-0000-000000000000}"/>
          </ac:spMkLst>
        </pc:spChg>
        <pc:picChg chg="del">
          <ac:chgData name="Jennifer Shafer" userId="fc808c5b-25e0-4fe2-a22f-5f4725a81070" providerId="ADAL" clId="{B2886879-DB75-4778-BA8F-82FC942E84DB}" dt="2023-11-02T22:43:50.234" v="40" actId="478"/>
          <ac:picMkLst>
            <pc:docMk/>
            <pc:sldMk cId="0" sldId="259"/>
            <ac:picMk id="3" creationId="{7DA9D83F-459F-CE80-8E6D-AE29B007EB76}"/>
          </ac:picMkLst>
        </pc:picChg>
      </pc:sldChg>
      <pc:sldChg chg="addSp modSp del">
        <pc:chgData name="Jennifer Shafer" userId="fc808c5b-25e0-4fe2-a22f-5f4725a81070" providerId="ADAL" clId="{B2886879-DB75-4778-BA8F-82FC942E84DB}" dt="2023-11-02T23:49:24.562" v="1902" actId="47"/>
        <pc:sldMkLst>
          <pc:docMk/>
          <pc:sldMk cId="0" sldId="263"/>
        </pc:sldMkLst>
        <pc:picChg chg="add mod">
          <ac:chgData name="Jennifer Shafer" userId="fc808c5b-25e0-4fe2-a22f-5f4725a81070" providerId="ADAL" clId="{B2886879-DB75-4778-BA8F-82FC942E84DB}" dt="2023-11-02T23:29:37.035" v="1776"/>
          <ac:picMkLst>
            <pc:docMk/>
            <pc:sldMk cId="0" sldId="263"/>
            <ac:picMk id="2" creationId="{3F0048D2-E1BC-76B1-2827-C0AEC2B349A2}"/>
          </ac:picMkLst>
        </pc:picChg>
      </pc:sldChg>
      <pc:sldChg chg="del">
        <pc:chgData name="Jennifer Shafer" userId="fc808c5b-25e0-4fe2-a22f-5f4725a81070" providerId="ADAL" clId="{B2886879-DB75-4778-BA8F-82FC942E84DB}" dt="2023-11-02T23:49:25.815" v="1903" actId="47"/>
        <pc:sldMkLst>
          <pc:docMk/>
          <pc:sldMk cId="0" sldId="264"/>
        </pc:sldMkLst>
      </pc:sldChg>
      <pc:sldChg chg="del">
        <pc:chgData name="Jennifer Shafer" userId="fc808c5b-25e0-4fe2-a22f-5f4725a81070" providerId="ADAL" clId="{B2886879-DB75-4778-BA8F-82FC942E84DB}" dt="2023-11-02T22:42:43.528" v="36" actId="2696"/>
        <pc:sldMkLst>
          <pc:docMk/>
          <pc:sldMk cId="1684012910" sldId="271"/>
        </pc:sldMkLst>
      </pc:sldChg>
      <pc:sldChg chg="del">
        <pc:chgData name="Jennifer Shafer" userId="fc808c5b-25e0-4fe2-a22f-5f4725a81070" providerId="ADAL" clId="{B2886879-DB75-4778-BA8F-82FC942E84DB}" dt="2023-11-02T23:49:56.988" v="1933" actId="2696"/>
        <pc:sldMkLst>
          <pc:docMk/>
          <pc:sldMk cId="371664370" sldId="276"/>
        </pc:sldMkLst>
      </pc:sldChg>
      <pc:sldChg chg="modSp mod">
        <pc:chgData name="Jennifer Shafer" userId="fc808c5b-25e0-4fe2-a22f-5f4725a81070" providerId="ADAL" clId="{B2886879-DB75-4778-BA8F-82FC942E84DB}" dt="2023-11-03T00:14:04.937" v="2481" actId="1036"/>
        <pc:sldMkLst>
          <pc:docMk/>
          <pc:sldMk cId="1411201310" sldId="277"/>
        </pc:sldMkLst>
        <pc:spChg chg="mod">
          <ac:chgData name="Jennifer Shafer" userId="fc808c5b-25e0-4fe2-a22f-5f4725a81070" providerId="ADAL" clId="{B2886879-DB75-4778-BA8F-82FC942E84DB}" dt="2023-11-03T00:14:04.937" v="2481" actId="1036"/>
          <ac:spMkLst>
            <pc:docMk/>
            <pc:sldMk cId="1411201310" sldId="277"/>
            <ac:spMk id="79" creationId="{00000000-0000-0000-0000-000000000000}"/>
          </ac:spMkLst>
        </pc:spChg>
      </pc:sldChg>
      <pc:sldChg chg="modSp mod ord">
        <pc:chgData name="Jennifer Shafer" userId="fc808c5b-25e0-4fe2-a22f-5f4725a81070" providerId="ADAL" clId="{B2886879-DB75-4778-BA8F-82FC942E84DB}" dt="2023-11-02T23:08:24.516" v="1189" actId="1035"/>
        <pc:sldMkLst>
          <pc:docMk/>
          <pc:sldMk cId="2591733460" sldId="278"/>
        </pc:sldMkLst>
        <pc:spChg chg="mod">
          <ac:chgData name="Jennifer Shafer" userId="fc808c5b-25e0-4fe2-a22f-5f4725a81070" providerId="ADAL" clId="{B2886879-DB75-4778-BA8F-82FC942E84DB}" dt="2023-11-02T23:08:24.516" v="1189" actId="1035"/>
          <ac:spMkLst>
            <pc:docMk/>
            <pc:sldMk cId="2591733460" sldId="278"/>
            <ac:spMk id="4" creationId="{1AD27295-15AA-5A1D-0DD7-AD0D3AC67B92}"/>
          </ac:spMkLst>
        </pc:spChg>
        <pc:spChg chg="mod">
          <ac:chgData name="Jennifer Shafer" userId="fc808c5b-25e0-4fe2-a22f-5f4725a81070" providerId="ADAL" clId="{B2886879-DB75-4778-BA8F-82FC942E84DB}" dt="2023-11-02T23:08:13.735" v="1172" actId="404"/>
          <ac:spMkLst>
            <pc:docMk/>
            <pc:sldMk cId="2591733460" sldId="278"/>
            <ac:spMk id="84" creationId="{00000000-0000-0000-0000-000000000000}"/>
          </ac:spMkLst>
        </pc:spChg>
      </pc:sldChg>
      <pc:sldChg chg="del">
        <pc:chgData name="Jennifer Shafer" userId="fc808c5b-25e0-4fe2-a22f-5f4725a81070" providerId="ADAL" clId="{B2886879-DB75-4778-BA8F-82FC942E84DB}" dt="2023-11-02T22:39:55.163" v="0" actId="2696"/>
        <pc:sldMkLst>
          <pc:docMk/>
          <pc:sldMk cId="358122979" sldId="279"/>
        </pc:sldMkLst>
      </pc:sldChg>
      <pc:sldChg chg="del">
        <pc:chgData name="Jennifer Shafer" userId="fc808c5b-25e0-4fe2-a22f-5f4725a81070" providerId="ADAL" clId="{B2886879-DB75-4778-BA8F-82FC942E84DB}" dt="2023-11-02T22:39:55.163" v="0" actId="2696"/>
        <pc:sldMkLst>
          <pc:docMk/>
          <pc:sldMk cId="3833684886" sldId="280"/>
        </pc:sldMkLst>
      </pc:sldChg>
      <pc:sldChg chg="del">
        <pc:chgData name="Jennifer Shafer" userId="fc808c5b-25e0-4fe2-a22f-5f4725a81070" providerId="ADAL" clId="{B2886879-DB75-4778-BA8F-82FC942E84DB}" dt="2023-11-02T22:39:55.163" v="0" actId="2696"/>
        <pc:sldMkLst>
          <pc:docMk/>
          <pc:sldMk cId="2413110787" sldId="281"/>
        </pc:sldMkLst>
      </pc:sldChg>
      <pc:sldChg chg="del">
        <pc:chgData name="Jennifer Shafer" userId="fc808c5b-25e0-4fe2-a22f-5f4725a81070" providerId="ADAL" clId="{B2886879-DB75-4778-BA8F-82FC942E84DB}" dt="2023-11-02T22:42:52.574" v="38" actId="2696"/>
        <pc:sldMkLst>
          <pc:docMk/>
          <pc:sldMk cId="1523722907" sldId="282"/>
        </pc:sldMkLst>
      </pc:sldChg>
      <pc:sldChg chg="addSp delSp modSp add mod">
        <pc:chgData name="Jennifer Shafer" userId="fc808c5b-25e0-4fe2-a22f-5f4725a81070" providerId="ADAL" clId="{B2886879-DB75-4778-BA8F-82FC942E84DB}" dt="2023-11-02T23:42:42.010" v="1892" actId="1076"/>
        <pc:sldMkLst>
          <pc:docMk/>
          <pc:sldMk cId="809600749" sldId="283"/>
        </pc:sldMkLst>
        <pc:spChg chg="add mod">
          <ac:chgData name="Jennifer Shafer" userId="fc808c5b-25e0-4fe2-a22f-5f4725a81070" providerId="ADAL" clId="{B2886879-DB75-4778-BA8F-82FC942E84DB}" dt="2023-11-02T23:19:52.359" v="1440" actId="14100"/>
          <ac:spMkLst>
            <pc:docMk/>
            <pc:sldMk cId="809600749" sldId="283"/>
            <ac:spMk id="3" creationId="{63DE2511-827E-CDDB-A211-0D13237A1578}"/>
          </ac:spMkLst>
        </pc:spChg>
        <pc:spChg chg="mod">
          <ac:chgData name="Jennifer Shafer" userId="fc808c5b-25e0-4fe2-a22f-5f4725a81070" providerId="ADAL" clId="{B2886879-DB75-4778-BA8F-82FC942E84DB}" dt="2023-11-02T22:40:08.059" v="8" actId="20577"/>
          <ac:spMkLst>
            <pc:docMk/>
            <pc:sldMk cId="809600749" sldId="283"/>
            <ac:spMk id="77" creationId="{00000000-0000-0000-0000-000000000000}"/>
          </ac:spMkLst>
        </pc:spChg>
        <pc:spChg chg="del">
          <ac:chgData name="Jennifer Shafer" userId="fc808c5b-25e0-4fe2-a22f-5f4725a81070" providerId="ADAL" clId="{B2886879-DB75-4778-BA8F-82FC942E84DB}" dt="2023-11-02T22:42:22.236" v="32" actId="478"/>
          <ac:spMkLst>
            <pc:docMk/>
            <pc:sldMk cId="809600749" sldId="283"/>
            <ac:spMk id="79" creationId="{00000000-0000-0000-0000-000000000000}"/>
          </ac:spMkLst>
        </pc:spChg>
        <pc:picChg chg="add del mod modCrop">
          <ac:chgData name="Jennifer Shafer" userId="fc808c5b-25e0-4fe2-a22f-5f4725a81070" providerId="ADAL" clId="{B2886879-DB75-4778-BA8F-82FC942E84DB}" dt="2023-11-02T22:42:05.281" v="26" actId="478"/>
          <ac:picMkLst>
            <pc:docMk/>
            <pc:sldMk cId="809600749" sldId="283"/>
            <ac:picMk id="2" creationId="{2CA1E41C-E6BF-6F2D-D5F8-2136CFDF4176}"/>
          </ac:picMkLst>
        </pc:picChg>
        <pc:picChg chg="add del mod">
          <ac:chgData name="Jennifer Shafer" userId="fc808c5b-25e0-4fe2-a22f-5f4725a81070" providerId="ADAL" clId="{B2886879-DB75-4778-BA8F-82FC942E84DB}" dt="2023-11-02T23:15:16.026" v="1287" actId="478"/>
          <ac:picMkLst>
            <pc:docMk/>
            <pc:sldMk cId="809600749" sldId="283"/>
            <ac:picMk id="4" creationId="{A3725746-0013-FF3D-F1E4-F368250F3702}"/>
          </ac:picMkLst>
        </pc:picChg>
        <pc:picChg chg="del">
          <ac:chgData name="Jennifer Shafer" userId="fc808c5b-25e0-4fe2-a22f-5f4725a81070" providerId="ADAL" clId="{B2886879-DB75-4778-BA8F-82FC942E84DB}" dt="2023-11-02T22:40:27.485" v="10" actId="478"/>
          <ac:picMkLst>
            <pc:docMk/>
            <pc:sldMk cId="809600749" sldId="283"/>
            <ac:picMk id="7" creationId="{0D5AB86B-AAA2-BABA-D7A3-7FEED0DA6720}"/>
          </ac:picMkLst>
        </pc:picChg>
        <pc:picChg chg="add del mod">
          <ac:chgData name="Jennifer Shafer" userId="fc808c5b-25e0-4fe2-a22f-5f4725a81070" providerId="ADAL" clId="{B2886879-DB75-4778-BA8F-82FC942E84DB}" dt="2023-11-02T23:42:39.418" v="1891" actId="478"/>
          <ac:picMkLst>
            <pc:docMk/>
            <pc:sldMk cId="809600749" sldId="283"/>
            <ac:picMk id="4098" creationId="{4F8441AB-D361-B6F8-AEBF-A6ADF6A3BCD4}"/>
          </ac:picMkLst>
        </pc:picChg>
        <pc:picChg chg="add mod">
          <ac:chgData name="Jennifer Shafer" userId="fc808c5b-25e0-4fe2-a22f-5f4725a81070" providerId="ADAL" clId="{B2886879-DB75-4778-BA8F-82FC942E84DB}" dt="2023-11-02T23:42:42.010" v="1892" actId="1076"/>
          <ac:picMkLst>
            <pc:docMk/>
            <pc:sldMk cId="809600749" sldId="283"/>
            <ac:picMk id="4100" creationId="{58C90191-11C2-3D14-40F3-F1D606D092C9}"/>
          </ac:picMkLst>
        </pc:picChg>
      </pc:sldChg>
      <pc:sldChg chg="add del">
        <pc:chgData name="Jennifer Shafer" userId="fc808c5b-25e0-4fe2-a22f-5f4725a81070" providerId="ADAL" clId="{B2886879-DB75-4778-BA8F-82FC942E84DB}" dt="2023-11-02T22:42:55.270" v="39" actId="2696"/>
        <pc:sldMkLst>
          <pc:docMk/>
          <pc:sldMk cId="1107883128" sldId="284"/>
        </pc:sldMkLst>
      </pc:sldChg>
      <pc:sldChg chg="addSp delSp modSp add mod">
        <pc:chgData name="Jennifer Shafer" userId="fc808c5b-25e0-4fe2-a22f-5f4725a81070" providerId="ADAL" clId="{B2886879-DB75-4778-BA8F-82FC942E84DB}" dt="2023-11-03T00:14:13.437" v="2498" actId="1036"/>
        <pc:sldMkLst>
          <pc:docMk/>
          <pc:sldMk cId="2367724288" sldId="284"/>
        </pc:sldMkLst>
        <pc:spChg chg="add mod">
          <ac:chgData name="Jennifer Shafer" userId="fc808c5b-25e0-4fe2-a22f-5f4725a81070" providerId="ADAL" clId="{B2886879-DB75-4778-BA8F-82FC942E84DB}" dt="2023-11-03T00:14:13.437" v="2498" actId="1036"/>
          <ac:spMkLst>
            <pc:docMk/>
            <pc:sldMk cId="2367724288" sldId="284"/>
            <ac:spMk id="2" creationId="{BE742C5C-CF82-3C7B-EA0C-F051F92065A5}"/>
          </ac:spMkLst>
        </pc:spChg>
        <pc:spChg chg="mod">
          <ac:chgData name="Jennifer Shafer" userId="fc808c5b-25e0-4fe2-a22f-5f4725a81070" providerId="ADAL" clId="{B2886879-DB75-4778-BA8F-82FC942E84DB}" dt="2023-11-02T22:56:50.249" v="521" actId="20577"/>
          <ac:spMkLst>
            <pc:docMk/>
            <pc:sldMk cId="2367724288" sldId="284"/>
            <ac:spMk id="77" creationId="{00000000-0000-0000-0000-000000000000}"/>
          </ac:spMkLst>
        </pc:spChg>
        <pc:spChg chg="del">
          <ac:chgData name="Jennifer Shafer" userId="fc808c5b-25e0-4fe2-a22f-5f4725a81070" providerId="ADAL" clId="{B2886879-DB75-4778-BA8F-82FC942E84DB}" dt="2023-11-02T22:56:58.985" v="522" actId="478"/>
          <ac:spMkLst>
            <pc:docMk/>
            <pc:sldMk cId="2367724288" sldId="284"/>
            <ac:spMk id="79" creationId="{00000000-0000-0000-0000-000000000000}"/>
          </ac:spMkLst>
        </pc:spChg>
        <pc:picChg chg="add mod">
          <ac:chgData name="Jennifer Shafer" userId="fc808c5b-25e0-4fe2-a22f-5f4725a81070" providerId="ADAL" clId="{B2886879-DB75-4778-BA8F-82FC942E84DB}" dt="2023-11-02T22:57:16.126" v="525"/>
          <ac:picMkLst>
            <pc:docMk/>
            <pc:sldMk cId="2367724288" sldId="284"/>
            <ac:picMk id="3" creationId="{65669E63-2AF1-DA08-8D44-E4D10F51612E}"/>
          </ac:picMkLst>
        </pc:picChg>
        <pc:picChg chg="del">
          <ac:chgData name="Jennifer Shafer" userId="fc808c5b-25e0-4fe2-a22f-5f4725a81070" providerId="ADAL" clId="{B2886879-DB75-4778-BA8F-82FC942E84DB}" dt="2023-11-02T22:57:10.317" v="524" actId="478"/>
          <ac:picMkLst>
            <pc:docMk/>
            <pc:sldMk cId="2367724288" sldId="284"/>
            <ac:picMk id="7" creationId="{0D5AB86B-AAA2-BABA-D7A3-7FEED0DA6720}"/>
          </ac:picMkLst>
        </pc:picChg>
      </pc:sldChg>
      <pc:sldChg chg="addSp delSp modSp add mod">
        <pc:chgData name="Jennifer Shafer" userId="fc808c5b-25e0-4fe2-a22f-5f4725a81070" providerId="ADAL" clId="{B2886879-DB75-4778-BA8F-82FC942E84DB}" dt="2023-11-02T23:49:20.985" v="1901" actId="1076"/>
        <pc:sldMkLst>
          <pc:docMk/>
          <pc:sldMk cId="2365684254" sldId="285"/>
        </pc:sldMkLst>
        <pc:spChg chg="mod">
          <ac:chgData name="Jennifer Shafer" userId="fc808c5b-25e0-4fe2-a22f-5f4725a81070" providerId="ADAL" clId="{B2886879-DB75-4778-BA8F-82FC942E84DB}" dt="2023-11-02T23:21:18.438" v="1507" actId="20577"/>
          <ac:spMkLst>
            <pc:docMk/>
            <pc:sldMk cId="2365684254" sldId="285"/>
            <ac:spMk id="2" creationId="{BE742C5C-CF82-3C7B-EA0C-F051F92065A5}"/>
          </ac:spMkLst>
        </pc:spChg>
        <pc:spChg chg="mod">
          <ac:chgData name="Jennifer Shafer" userId="fc808c5b-25e0-4fe2-a22f-5f4725a81070" providerId="ADAL" clId="{B2886879-DB75-4778-BA8F-82FC942E84DB}" dt="2023-11-02T23:06:36.892" v="1156" actId="20577"/>
          <ac:spMkLst>
            <pc:docMk/>
            <pc:sldMk cId="2365684254" sldId="285"/>
            <ac:spMk id="77" creationId="{00000000-0000-0000-0000-000000000000}"/>
          </ac:spMkLst>
        </pc:spChg>
        <pc:picChg chg="del">
          <ac:chgData name="Jennifer Shafer" userId="fc808c5b-25e0-4fe2-a22f-5f4725a81070" providerId="ADAL" clId="{B2886879-DB75-4778-BA8F-82FC942E84DB}" dt="2023-11-02T23:15:19.486" v="1288" actId="478"/>
          <ac:picMkLst>
            <pc:docMk/>
            <pc:sldMk cId="2365684254" sldId="285"/>
            <ac:picMk id="3" creationId="{65669E63-2AF1-DA08-8D44-E4D10F51612E}"/>
          </ac:picMkLst>
        </pc:picChg>
        <pc:picChg chg="add del mod">
          <ac:chgData name="Jennifer Shafer" userId="fc808c5b-25e0-4fe2-a22f-5f4725a81070" providerId="ADAL" clId="{B2886879-DB75-4778-BA8F-82FC942E84DB}" dt="2023-11-02T23:49:17.932" v="1899" actId="478"/>
          <ac:picMkLst>
            <pc:docMk/>
            <pc:sldMk cId="2365684254" sldId="285"/>
            <ac:picMk id="4" creationId="{ADB61D52-DD92-DECD-7497-9D9C31E2ACCF}"/>
          </ac:picMkLst>
        </pc:picChg>
        <pc:picChg chg="add mod">
          <ac:chgData name="Jennifer Shafer" userId="fc808c5b-25e0-4fe2-a22f-5f4725a81070" providerId="ADAL" clId="{B2886879-DB75-4778-BA8F-82FC942E84DB}" dt="2023-11-02T23:49:20.985" v="1901" actId="1076"/>
          <ac:picMkLst>
            <pc:docMk/>
            <pc:sldMk cId="2365684254" sldId="285"/>
            <ac:picMk id="5" creationId="{3CC1AB6E-BFAC-FD68-FAD2-4EA66CB07161}"/>
          </ac:picMkLst>
        </pc:picChg>
      </pc:sldChg>
      <pc:sldChg chg="addSp delSp modSp add mod">
        <pc:chgData name="Jennifer Shafer" userId="fc808c5b-25e0-4fe2-a22f-5f4725a81070" providerId="ADAL" clId="{B2886879-DB75-4778-BA8F-82FC942E84DB}" dt="2023-11-03T00:14:25.312" v="2503" actId="1036"/>
        <pc:sldMkLst>
          <pc:docMk/>
          <pc:sldMk cId="1822047428" sldId="286"/>
        </pc:sldMkLst>
        <pc:spChg chg="mod">
          <ac:chgData name="Jennifer Shafer" userId="fc808c5b-25e0-4fe2-a22f-5f4725a81070" providerId="ADAL" clId="{B2886879-DB75-4778-BA8F-82FC942E84DB}" dt="2023-11-03T00:14:25.312" v="2503" actId="1036"/>
          <ac:spMkLst>
            <pc:docMk/>
            <pc:sldMk cId="1822047428" sldId="286"/>
            <ac:spMk id="2" creationId="{BE742C5C-CF82-3C7B-EA0C-F051F92065A5}"/>
          </ac:spMkLst>
        </pc:spChg>
        <pc:spChg chg="add del mod">
          <ac:chgData name="Jennifer Shafer" userId="fc808c5b-25e0-4fe2-a22f-5f4725a81070" providerId="ADAL" clId="{B2886879-DB75-4778-BA8F-82FC942E84DB}" dt="2023-11-02T23:26:10.489" v="1679" actId="478"/>
          <ac:spMkLst>
            <pc:docMk/>
            <pc:sldMk cId="1822047428" sldId="286"/>
            <ac:spMk id="5" creationId="{75BF4BDC-7040-37DA-ADC5-B86DE6DA6040}"/>
          </ac:spMkLst>
        </pc:spChg>
        <pc:spChg chg="mod">
          <ac:chgData name="Jennifer Shafer" userId="fc808c5b-25e0-4fe2-a22f-5f4725a81070" providerId="ADAL" clId="{B2886879-DB75-4778-BA8F-82FC942E84DB}" dt="2023-11-02T23:26:54.901" v="1689" actId="20577"/>
          <ac:spMkLst>
            <pc:docMk/>
            <pc:sldMk cId="1822047428" sldId="286"/>
            <ac:spMk id="77" creationId="{00000000-0000-0000-0000-000000000000}"/>
          </ac:spMkLst>
        </pc:spChg>
        <pc:picChg chg="del">
          <ac:chgData name="Jennifer Shafer" userId="fc808c5b-25e0-4fe2-a22f-5f4725a81070" providerId="ADAL" clId="{B2886879-DB75-4778-BA8F-82FC942E84DB}" dt="2023-11-02T23:15:24.047" v="1289" actId="478"/>
          <ac:picMkLst>
            <pc:docMk/>
            <pc:sldMk cId="1822047428" sldId="286"/>
            <ac:picMk id="3" creationId="{65669E63-2AF1-DA08-8D44-E4D10F51612E}"/>
          </ac:picMkLst>
        </pc:picChg>
        <pc:picChg chg="add del mod modCrop">
          <ac:chgData name="Jennifer Shafer" userId="fc808c5b-25e0-4fe2-a22f-5f4725a81070" providerId="ADAL" clId="{B2886879-DB75-4778-BA8F-82FC942E84DB}" dt="2023-11-02T23:26:45.766" v="1684" actId="478"/>
          <ac:picMkLst>
            <pc:docMk/>
            <pc:sldMk cId="1822047428" sldId="286"/>
            <ac:picMk id="4" creationId="{62E7CC98-08E7-4B40-8C47-2C8B1053898B}"/>
          </ac:picMkLst>
        </pc:picChg>
        <pc:picChg chg="add mod">
          <ac:chgData name="Jennifer Shafer" userId="fc808c5b-25e0-4fe2-a22f-5f4725a81070" providerId="ADAL" clId="{B2886879-DB75-4778-BA8F-82FC942E84DB}" dt="2023-11-02T23:26:37.031" v="1682" actId="1076"/>
          <ac:picMkLst>
            <pc:docMk/>
            <pc:sldMk cId="1822047428" sldId="286"/>
            <ac:picMk id="6" creationId="{8F60238E-8F27-0656-B14E-ED3E2F9220D5}"/>
          </ac:picMkLst>
        </pc:picChg>
      </pc:sldChg>
      <pc:sldChg chg="addSp delSp modSp add mod">
        <pc:chgData name="Jennifer Shafer" userId="fc808c5b-25e0-4fe2-a22f-5f4725a81070" providerId="ADAL" clId="{B2886879-DB75-4778-BA8F-82FC942E84DB}" dt="2023-11-02T23:30:02.547" v="1780" actId="1076"/>
        <pc:sldMkLst>
          <pc:docMk/>
          <pc:sldMk cId="18848954" sldId="287"/>
        </pc:sldMkLst>
        <pc:spChg chg="mod">
          <ac:chgData name="Jennifer Shafer" userId="fc808c5b-25e0-4fe2-a22f-5f4725a81070" providerId="ADAL" clId="{B2886879-DB75-4778-BA8F-82FC942E84DB}" dt="2023-11-02T23:28:20.641" v="1771" actId="20577"/>
          <ac:spMkLst>
            <pc:docMk/>
            <pc:sldMk cId="18848954" sldId="287"/>
            <ac:spMk id="2" creationId="{BE742C5C-CF82-3C7B-EA0C-F051F92065A5}"/>
          </ac:spMkLst>
        </pc:spChg>
        <pc:spChg chg="mod">
          <ac:chgData name="Jennifer Shafer" userId="fc808c5b-25e0-4fe2-a22f-5f4725a81070" providerId="ADAL" clId="{B2886879-DB75-4778-BA8F-82FC942E84DB}" dt="2023-11-02T23:27:00.328" v="1694" actId="20577"/>
          <ac:spMkLst>
            <pc:docMk/>
            <pc:sldMk cId="18848954" sldId="287"/>
            <ac:spMk id="77" creationId="{00000000-0000-0000-0000-000000000000}"/>
          </ac:spMkLst>
        </pc:spChg>
        <pc:picChg chg="add del mod">
          <ac:chgData name="Jennifer Shafer" userId="fc808c5b-25e0-4fe2-a22f-5f4725a81070" providerId="ADAL" clId="{B2886879-DB75-4778-BA8F-82FC942E84DB}" dt="2023-11-02T23:29:31.937" v="1775" actId="478"/>
          <ac:picMkLst>
            <pc:docMk/>
            <pc:sldMk cId="18848954" sldId="287"/>
            <ac:picMk id="3" creationId="{0E954410-823F-ECA9-8634-8D123E58B375}"/>
          </ac:picMkLst>
        </pc:picChg>
        <pc:picChg chg="del mod">
          <ac:chgData name="Jennifer Shafer" userId="fc808c5b-25e0-4fe2-a22f-5f4725a81070" providerId="ADAL" clId="{B2886879-DB75-4778-BA8F-82FC942E84DB}" dt="2023-11-02T23:29:39.672" v="1777" actId="478"/>
          <ac:picMkLst>
            <pc:docMk/>
            <pc:sldMk cId="18848954" sldId="287"/>
            <ac:picMk id="4" creationId="{62E7CC98-08E7-4B40-8C47-2C8B1053898B}"/>
          </ac:picMkLst>
        </pc:picChg>
        <pc:picChg chg="del">
          <ac:chgData name="Jennifer Shafer" userId="fc808c5b-25e0-4fe2-a22f-5f4725a81070" providerId="ADAL" clId="{B2886879-DB75-4778-BA8F-82FC942E84DB}" dt="2023-11-02T23:27:01.766" v="1695" actId="478"/>
          <ac:picMkLst>
            <pc:docMk/>
            <pc:sldMk cId="18848954" sldId="287"/>
            <ac:picMk id="6" creationId="{8F60238E-8F27-0656-B14E-ED3E2F9220D5}"/>
          </ac:picMkLst>
        </pc:picChg>
        <pc:picChg chg="add mod">
          <ac:chgData name="Jennifer Shafer" userId="fc808c5b-25e0-4fe2-a22f-5f4725a81070" providerId="ADAL" clId="{B2886879-DB75-4778-BA8F-82FC942E84DB}" dt="2023-11-02T23:30:02.547" v="1780" actId="1076"/>
          <ac:picMkLst>
            <pc:docMk/>
            <pc:sldMk cId="18848954" sldId="287"/>
            <ac:picMk id="3074" creationId="{4B3B3442-EFA3-CE57-4C16-CE11D36CB0BC}"/>
          </ac:picMkLst>
        </pc:picChg>
      </pc:sldChg>
      <pc:sldChg chg="addSp delSp modSp add mod">
        <pc:chgData name="Jennifer Shafer" userId="fc808c5b-25e0-4fe2-a22f-5f4725a81070" providerId="ADAL" clId="{B2886879-DB75-4778-BA8F-82FC942E84DB}" dt="2023-11-02T23:44:12.303" v="1895" actId="1076"/>
        <pc:sldMkLst>
          <pc:docMk/>
          <pc:sldMk cId="208163944" sldId="288"/>
        </pc:sldMkLst>
        <pc:spChg chg="mod">
          <ac:chgData name="Jennifer Shafer" userId="fc808c5b-25e0-4fe2-a22f-5f4725a81070" providerId="ADAL" clId="{B2886879-DB75-4778-BA8F-82FC942E84DB}" dt="2023-11-02T23:39:26.220" v="1798"/>
          <ac:spMkLst>
            <pc:docMk/>
            <pc:sldMk cId="208163944" sldId="288"/>
            <ac:spMk id="2" creationId="{BE742C5C-CF82-3C7B-EA0C-F051F92065A5}"/>
          </ac:spMkLst>
        </pc:spChg>
        <pc:picChg chg="del">
          <ac:chgData name="Jennifer Shafer" userId="fc808c5b-25e0-4fe2-a22f-5f4725a81070" providerId="ADAL" clId="{B2886879-DB75-4778-BA8F-82FC942E84DB}" dt="2023-11-02T23:39:30.625" v="1799" actId="478"/>
          <ac:picMkLst>
            <pc:docMk/>
            <pc:sldMk cId="208163944" sldId="288"/>
            <ac:picMk id="3074" creationId="{4B3B3442-EFA3-CE57-4C16-CE11D36CB0BC}"/>
          </ac:picMkLst>
        </pc:picChg>
        <pc:picChg chg="add mod">
          <ac:chgData name="Jennifer Shafer" userId="fc808c5b-25e0-4fe2-a22f-5f4725a81070" providerId="ADAL" clId="{B2886879-DB75-4778-BA8F-82FC942E84DB}" dt="2023-11-02T23:44:12.303" v="1895" actId="1076"/>
          <ac:picMkLst>
            <pc:docMk/>
            <pc:sldMk cId="208163944" sldId="288"/>
            <ac:picMk id="5122" creationId="{5A52C1F7-B394-25B1-087A-41F083633CD2}"/>
          </ac:picMkLst>
        </pc:picChg>
      </pc:sldChg>
      <pc:sldChg chg="addSp modSp add mod">
        <pc:chgData name="Jennifer Shafer" userId="fc808c5b-25e0-4fe2-a22f-5f4725a81070" providerId="ADAL" clId="{B2886879-DB75-4778-BA8F-82FC942E84DB}" dt="2023-11-02T23:48:48.488" v="1898" actId="1076"/>
        <pc:sldMkLst>
          <pc:docMk/>
          <pc:sldMk cId="300427920" sldId="289"/>
        </pc:sldMkLst>
        <pc:spChg chg="mod">
          <ac:chgData name="Jennifer Shafer" userId="fc808c5b-25e0-4fe2-a22f-5f4725a81070" providerId="ADAL" clId="{B2886879-DB75-4778-BA8F-82FC942E84DB}" dt="2023-11-02T23:40:51.233" v="1887" actId="313"/>
          <ac:spMkLst>
            <pc:docMk/>
            <pc:sldMk cId="300427920" sldId="289"/>
            <ac:spMk id="2" creationId="{BE742C5C-CF82-3C7B-EA0C-F051F92065A5}"/>
          </ac:spMkLst>
        </pc:spChg>
        <pc:picChg chg="add mod">
          <ac:chgData name="Jennifer Shafer" userId="fc808c5b-25e0-4fe2-a22f-5f4725a81070" providerId="ADAL" clId="{B2886879-DB75-4778-BA8F-82FC942E84DB}" dt="2023-11-02T23:48:48.488" v="1898" actId="1076"/>
          <ac:picMkLst>
            <pc:docMk/>
            <pc:sldMk cId="300427920" sldId="289"/>
            <ac:picMk id="6146" creationId="{27E59ACE-982A-A240-C998-0530D2BCFF81}"/>
          </ac:picMkLst>
        </pc:picChg>
      </pc:sldChg>
      <pc:sldChg chg="addSp delSp modSp add mod">
        <pc:chgData name="Jennifer Shafer" userId="fc808c5b-25e0-4fe2-a22f-5f4725a81070" providerId="ADAL" clId="{B2886879-DB75-4778-BA8F-82FC942E84DB}" dt="2023-11-02T23:58:59.622" v="2466" actId="12"/>
        <pc:sldMkLst>
          <pc:docMk/>
          <pc:sldMk cId="2188517334" sldId="290"/>
        </pc:sldMkLst>
        <pc:spChg chg="mod">
          <ac:chgData name="Jennifer Shafer" userId="fc808c5b-25e0-4fe2-a22f-5f4725a81070" providerId="ADAL" clId="{B2886879-DB75-4778-BA8F-82FC942E84DB}" dt="2023-11-02T23:58:59.622" v="2466" actId="12"/>
          <ac:spMkLst>
            <pc:docMk/>
            <pc:sldMk cId="2188517334" sldId="290"/>
            <ac:spMk id="2" creationId="{BE742C5C-CF82-3C7B-EA0C-F051F92065A5}"/>
          </ac:spMkLst>
        </pc:spChg>
        <pc:spChg chg="mod">
          <ac:chgData name="Jennifer Shafer" userId="fc808c5b-25e0-4fe2-a22f-5f4725a81070" providerId="ADAL" clId="{B2886879-DB75-4778-BA8F-82FC942E84DB}" dt="2023-11-02T23:49:42.555" v="1929" actId="20577"/>
          <ac:spMkLst>
            <pc:docMk/>
            <pc:sldMk cId="2188517334" sldId="290"/>
            <ac:spMk id="77" creationId="{00000000-0000-0000-0000-000000000000}"/>
          </ac:spMkLst>
        </pc:spChg>
        <pc:picChg chg="add mod">
          <ac:chgData name="Jennifer Shafer" userId="fc808c5b-25e0-4fe2-a22f-5f4725a81070" providerId="ADAL" clId="{B2886879-DB75-4778-BA8F-82FC942E84DB}" dt="2023-11-02T23:49:50.249" v="1932" actId="1076"/>
          <ac:picMkLst>
            <pc:docMk/>
            <pc:sldMk cId="2188517334" sldId="290"/>
            <ac:picMk id="3" creationId="{EEE537AF-BA9A-25C8-2D55-347AA1B86EDB}"/>
          </ac:picMkLst>
        </pc:picChg>
        <pc:picChg chg="del">
          <ac:chgData name="Jennifer Shafer" userId="fc808c5b-25e0-4fe2-a22f-5f4725a81070" providerId="ADAL" clId="{B2886879-DB75-4778-BA8F-82FC942E84DB}" dt="2023-11-02T23:49:47.750" v="1930" actId="478"/>
          <ac:picMkLst>
            <pc:docMk/>
            <pc:sldMk cId="2188517334" sldId="290"/>
            <ac:picMk id="6146" creationId="{27E59ACE-982A-A240-C998-0530D2BCFF81}"/>
          </ac:picMkLst>
        </pc:picChg>
      </pc:sldChg>
      <pc:sldMasterChg chg="del delSldLayout">
        <pc:chgData name="Jennifer Shafer" userId="fc808c5b-25e0-4fe2-a22f-5f4725a81070" providerId="ADAL" clId="{B2886879-DB75-4778-BA8F-82FC942E84DB}" dt="2023-11-02T22:39:55.163" v="0" actId="2696"/>
        <pc:sldMasterMkLst>
          <pc:docMk/>
          <pc:sldMasterMk cId="1195181846" sldId="2147483660"/>
        </pc:sldMasterMkLst>
        <pc:sldLayoutChg chg="del">
          <pc:chgData name="Jennifer Shafer" userId="fc808c5b-25e0-4fe2-a22f-5f4725a81070" providerId="ADAL" clId="{B2886879-DB75-4778-BA8F-82FC942E84DB}" dt="2023-11-02T22:39:55.163" v="0" actId="2696"/>
          <pc:sldLayoutMkLst>
            <pc:docMk/>
            <pc:sldMasterMk cId="1195181846" sldId="2147483660"/>
            <pc:sldLayoutMk cId="3924058458" sldId="2147483661"/>
          </pc:sldLayoutMkLst>
        </pc:sldLayoutChg>
      </pc:sldMasterChg>
    </pc:docChg>
  </pc:docChgLst>
  <pc:docChgLst>
    <pc:chgData name="David Shafer" userId="6265a375-fa9f-416a-bff3-7fd9ae05da7e" providerId="ADAL" clId="{DDF2263E-B385-4518-B3B3-392D67E1417F}"/>
    <pc:docChg chg="modSld">
      <pc:chgData name="David Shafer" userId="6265a375-fa9f-416a-bff3-7fd9ae05da7e" providerId="ADAL" clId="{DDF2263E-B385-4518-B3B3-392D67E1417F}" dt="2023-11-03T00:08:15.564" v="35" actId="196"/>
      <pc:docMkLst>
        <pc:docMk/>
      </pc:docMkLst>
      <pc:sldChg chg="modSp mod">
        <pc:chgData name="David Shafer" userId="6265a375-fa9f-416a-bff3-7fd9ae05da7e" providerId="ADAL" clId="{DDF2263E-B385-4518-B3B3-392D67E1417F}" dt="2023-11-03T00:03:37.385" v="4" actId="20577"/>
        <pc:sldMkLst>
          <pc:docMk/>
          <pc:sldMk cId="1411201310" sldId="277"/>
        </pc:sldMkLst>
        <pc:spChg chg="mod">
          <ac:chgData name="David Shafer" userId="6265a375-fa9f-416a-bff3-7fd9ae05da7e" providerId="ADAL" clId="{DDF2263E-B385-4518-B3B3-392D67E1417F}" dt="2023-11-03T00:03:37.385" v="4" actId="20577"/>
          <ac:spMkLst>
            <pc:docMk/>
            <pc:sldMk cId="1411201310" sldId="277"/>
            <ac:spMk id="79" creationId="{00000000-0000-0000-0000-000000000000}"/>
          </ac:spMkLst>
        </pc:spChg>
      </pc:sldChg>
      <pc:sldChg chg="modSp mod">
        <pc:chgData name="David Shafer" userId="6265a375-fa9f-416a-bff3-7fd9ae05da7e" providerId="ADAL" clId="{DDF2263E-B385-4518-B3B3-392D67E1417F}" dt="2023-11-03T00:04:23.861" v="34" actId="20577"/>
        <pc:sldMkLst>
          <pc:docMk/>
          <pc:sldMk cId="2367724288" sldId="284"/>
        </pc:sldMkLst>
        <pc:spChg chg="mod">
          <ac:chgData name="David Shafer" userId="6265a375-fa9f-416a-bff3-7fd9ae05da7e" providerId="ADAL" clId="{DDF2263E-B385-4518-B3B3-392D67E1417F}" dt="2023-11-03T00:04:23.861" v="34" actId="20577"/>
          <ac:spMkLst>
            <pc:docMk/>
            <pc:sldMk cId="2367724288" sldId="284"/>
            <ac:spMk id="2" creationId="{BE742C5C-CF82-3C7B-EA0C-F051F92065A5}"/>
          </ac:spMkLst>
        </pc:spChg>
      </pc:sldChg>
      <pc:sldChg chg="modSp mod">
        <pc:chgData name="David Shafer" userId="6265a375-fa9f-416a-bff3-7fd9ae05da7e" providerId="ADAL" clId="{DDF2263E-B385-4518-B3B3-392D67E1417F}" dt="2023-11-03T00:08:15.564" v="35" actId="196"/>
        <pc:sldMkLst>
          <pc:docMk/>
          <pc:sldMk cId="2188517334" sldId="290"/>
        </pc:sldMkLst>
        <pc:picChg chg="mod">
          <ac:chgData name="David Shafer" userId="6265a375-fa9f-416a-bff3-7fd9ae05da7e" providerId="ADAL" clId="{DDF2263E-B385-4518-B3B3-392D67E1417F}" dt="2023-11-03T00:08:15.564" v="35" actId="196"/>
          <ac:picMkLst>
            <pc:docMk/>
            <pc:sldMk cId="2188517334" sldId="290"/>
            <ac:picMk id="3" creationId="{EEE537AF-BA9A-25C8-2D55-347AA1B86E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434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71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50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27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12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28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98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7165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146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08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/>
        </p:nvSpPr>
        <p:spPr>
          <a:xfrm>
            <a:off x="6408236" y="3941616"/>
            <a:ext cx="2337652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Jennifer Shafer, PhD</a:t>
            </a:r>
            <a:endParaRPr lang="en-US"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Shafer, PhD</a:t>
            </a:r>
            <a:endParaRPr lang="en-US" sz="11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990817" y="1419506"/>
            <a:ext cx="81875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Town Commission</a:t>
            </a:r>
            <a:r>
              <a:rPr lang="en-US"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Meeting</a:t>
            </a:r>
            <a:r>
              <a:rPr lang="en-US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November 13, 2023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960426" y="243084"/>
            <a:ext cx="5447810" cy="13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800" dirty="0">
                <a:solidFill>
                  <a:srgbClr val="7DC241"/>
                </a:solidFill>
                <a:latin typeface="Lato"/>
                <a:ea typeface="Lato"/>
                <a:cs typeface="Lato"/>
                <a:sym typeface="Lato"/>
              </a:rPr>
              <a:t>Environmental Action Plan Matrix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7DC241"/>
                </a:solidFill>
                <a:latin typeface="Lato"/>
                <a:ea typeface="Lato"/>
                <a:cs typeface="Lato"/>
                <a:sym typeface="Lato"/>
              </a:rPr>
              <a:t>Town of Longboat Key</a:t>
            </a:r>
          </a:p>
        </p:txBody>
      </p:sp>
      <p:pic>
        <p:nvPicPr>
          <p:cNvPr id="58" name="Google Shape;58;p1" descr="A picture containing font, graphics, screenshot,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0011" y="3427376"/>
            <a:ext cx="1746810" cy="61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n aerial view of a small island&#10;&#10;Description automatically generated">
            <a:extLst>
              <a:ext uri="{FF2B5EF4-FFF2-40B4-BE49-F238E27FC236}">
                <a16:creationId xmlns:a16="http://schemas.microsoft.com/office/drawing/2014/main" id="{CB4A8A09-352C-96D5-4C69-C1C4AA557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26" y="1857105"/>
            <a:ext cx="5268645" cy="27669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2A2D0D-6128-2E57-6810-3417283EB316}"/>
              </a:ext>
            </a:extLst>
          </p:cNvPr>
          <p:cNvSpPr/>
          <p:nvPr/>
        </p:nvSpPr>
        <p:spPr>
          <a:xfrm>
            <a:off x="535258" y="587298"/>
            <a:ext cx="178419" cy="4036742"/>
          </a:xfrm>
          <a:prstGeom prst="rect">
            <a:avLst/>
          </a:prstGeom>
          <a:solidFill>
            <a:srgbClr val="7DC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265500" y="364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>
              <a:spcAft>
                <a:spcPts val="600"/>
              </a:spcAft>
              <a:buClr>
                <a:schemeClr val="dk1"/>
              </a:buClr>
              <a:buSzPts val="4200"/>
            </a:pPr>
            <a:r>
              <a:rPr lang="en-US" sz="4200" dirty="0">
                <a:solidFill>
                  <a:srgbClr val="7DC241"/>
                </a:solidFill>
              </a:rPr>
              <a:t>Sample Activity</a:t>
            </a:r>
            <a:endParaRPr lang="en-US" sz="4200" b="0" i="0" u="none" strike="noStrike" cap="none" dirty="0">
              <a:solidFill>
                <a:srgbClr val="7DC2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9;p3">
            <a:extLst>
              <a:ext uri="{FF2B5EF4-FFF2-40B4-BE49-F238E27FC236}">
                <a16:creationId xmlns:a16="http://schemas.microsoft.com/office/drawing/2014/main" id="{BE742C5C-CF82-3C7B-EA0C-F051F92065A5}"/>
              </a:ext>
            </a:extLst>
          </p:cNvPr>
          <p:cNvSpPr txBox="1"/>
          <p:nvPr/>
        </p:nvSpPr>
        <p:spPr>
          <a:xfrm>
            <a:off x="4833302" y="364175"/>
            <a:ext cx="4204500" cy="419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Goal 2. Objective 3. Activity G.</a:t>
            </a: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Continue to replace legacy lighting for Town rights-of-way with energy-efficient wildlife-friendly LED fixtures. Explore solar-powered lighting.</a:t>
            </a: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Example: Replace lighting along electrical undergrounding corridors.</a:t>
            </a:r>
          </a:p>
        </p:txBody>
      </p:sp>
      <p:pic>
        <p:nvPicPr>
          <p:cNvPr id="6146" name="Picture 2" descr="New Solar solution: Soluxio wildlife friendly lighting">
            <a:extLst>
              <a:ext uri="{FF2B5EF4-FFF2-40B4-BE49-F238E27FC236}">
                <a16:creationId xmlns:a16="http://schemas.microsoft.com/office/drawing/2014/main" id="{27E59ACE-982A-A240-C998-0530D2BC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265500" y="364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>
              <a:spcAft>
                <a:spcPts val="600"/>
              </a:spcAft>
              <a:buClr>
                <a:schemeClr val="dk1"/>
              </a:buClr>
              <a:buSzPts val="4200"/>
            </a:pPr>
            <a:r>
              <a:rPr lang="en-US" sz="4200" b="0" i="0" u="none" strike="noStrike" cap="none" dirty="0">
                <a:solidFill>
                  <a:srgbClr val="7DC241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</a:p>
        </p:txBody>
      </p:sp>
      <p:sp>
        <p:nvSpPr>
          <p:cNvPr id="2" name="Google Shape;79;p3">
            <a:extLst>
              <a:ext uri="{FF2B5EF4-FFF2-40B4-BE49-F238E27FC236}">
                <a16:creationId xmlns:a16="http://schemas.microsoft.com/office/drawing/2014/main" id="{BE742C5C-CF82-3C7B-EA0C-F051F92065A5}"/>
              </a:ext>
            </a:extLst>
          </p:cNvPr>
          <p:cNvSpPr txBox="1"/>
          <p:nvPr/>
        </p:nvSpPr>
        <p:spPr>
          <a:xfrm>
            <a:off x="4833302" y="364175"/>
            <a:ext cx="4204500" cy="419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00050" lvl="0" indent="-28575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Consider implementing a public-facing dashboard for communicating environmental Goals and Objectives and tracking performance</a:t>
            </a:r>
          </a:p>
          <a:p>
            <a:pPr marL="400050" lvl="0" indent="-28575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Consider Town staff, stakeholder, and partner capacity to implement ongoing and new initiatives</a:t>
            </a:r>
          </a:p>
          <a:p>
            <a:pPr marL="400050" lvl="0" indent="-28575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Consider future budgetary needs, especially leveraging State and Federal appropriations and grants with County and Agency partners</a:t>
            </a: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white bird walking on the beach&#10;&#10;Description automatically generated">
            <a:extLst>
              <a:ext uri="{FF2B5EF4-FFF2-40B4-BE49-F238E27FC236}">
                <a16:creationId xmlns:a16="http://schemas.microsoft.com/office/drawing/2014/main" id="{EEE537AF-BA9A-25C8-2D55-347AA1B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44" y="1830043"/>
            <a:ext cx="3415410" cy="273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1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265500" y="364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>
              <a:spcAft>
                <a:spcPts val="600"/>
              </a:spcAft>
              <a:buClr>
                <a:schemeClr val="dk1"/>
              </a:buClr>
              <a:buSzPts val="4200"/>
            </a:pPr>
            <a:r>
              <a:rPr lang="en-US" sz="4200" b="0" i="0" u="none" strike="noStrike" cap="none" dirty="0">
                <a:solidFill>
                  <a:srgbClr val="7DC241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E2511-827E-CDDB-A211-0D13237A1578}"/>
              </a:ext>
            </a:extLst>
          </p:cNvPr>
          <p:cNvSpPr txBox="1">
            <a:spLocks/>
          </p:cNvSpPr>
          <p:nvPr/>
        </p:nvSpPr>
        <p:spPr>
          <a:xfrm>
            <a:off x="4723200" y="1981172"/>
            <a:ext cx="4045200" cy="238852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5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342900" marR="0" lvl="1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5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685800" marR="0" lvl="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5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028700" marR="0" lvl="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5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371600" marR="0" lvl="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5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1714500" marR="0" lvl="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5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057400" marR="0" lvl="6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5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2400300" marR="0" lvl="7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5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2743200" marR="0" lvl="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5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Focus, prioritize, and coordinate Town of Longboat Key environmental support activities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Engage community leaders and staff to co-create an environmental action plan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Ensure consistency with existing approved plans and codes</a:t>
            </a:r>
          </a:p>
        </p:txBody>
      </p:sp>
      <p:pic>
        <p:nvPicPr>
          <p:cNvPr id="4100" name="Picture 4" descr="Longboat Key Garden Club spruces up north fire station | Your Observer">
            <a:extLst>
              <a:ext uri="{FF2B5EF4-FFF2-40B4-BE49-F238E27FC236}">
                <a16:creationId xmlns:a16="http://schemas.microsoft.com/office/drawing/2014/main" id="{58C90191-11C2-3D14-40F3-F1D606D09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0" y="2011151"/>
            <a:ext cx="38576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0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265500" y="364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>
              <a:spcAft>
                <a:spcPts val="600"/>
              </a:spcAft>
              <a:buClr>
                <a:schemeClr val="dk1"/>
              </a:buClr>
              <a:buSzPts val="4200"/>
            </a:pPr>
            <a:r>
              <a:rPr lang="en-US" sz="4200" b="0" i="0" u="none" strike="noStrike" cap="none" dirty="0">
                <a:solidFill>
                  <a:srgbClr val="7DC241"/>
                </a:solidFill>
                <a:latin typeface="Arial"/>
                <a:ea typeface="Arial"/>
                <a:cs typeface="Arial"/>
                <a:sym typeface="Arial"/>
              </a:rPr>
              <a:t>Contract Tasks</a:t>
            </a:r>
          </a:p>
        </p:txBody>
      </p:sp>
      <p:sp>
        <p:nvSpPr>
          <p:cNvPr id="79" name="Google Shape;79;p3"/>
          <p:cNvSpPr txBox="1"/>
          <p:nvPr/>
        </p:nvSpPr>
        <p:spPr>
          <a:xfrm>
            <a:off x="4939500" y="92981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Task 1. Facilitate meetings with Town staff and community stakeholders to explore concerns and opportunities</a:t>
            </a:r>
          </a:p>
          <a:p>
            <a:pPr marL="457200" lvl="0" indent="-34290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Arial"/>
              <a:buChar char="●"/>
            </a:pP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Task 2. Develop an Environmental Action Plan Matrix with recommended goals, objectives, activities, performance measures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, partners, and potential funding</a:t>
            </a: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34290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Arial"/>
              <a:buChar char="●"/>
            </a:pP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Task 3. Present Draft Strategic Plan Matrix to Town Commission</a:t>
            </a:r>
          </a:p>
        </p:txBody>
      </p:sp>
      <p:pic>
        <p:nvPicPr>
          <p:cNvPr id="7" name="Picture 6" descr="A path to the beach&#10;&#10;Description automatically generated">
            <a:extLst>
              <a:ext uri="{FF2B5EF4-FFF2-40B4-BE49-F238E27FC236}">
                <a16:creationId xmlns:a16="http://schemas.microsoft.com/office/drawing/2014/main" id="{0D5AB86B-AAA2-BABA-D7A3-7FEED0DA6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348"/>
          <a:stretch/>
        </p:blipFill>
        <p:spPr>
          <a:xfrm>
            <a:off x="579620" y="2048611"/>
            <a:ext cx="3624881" cy="18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0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265500" y="364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>
              <a:spcAft>
                <a:spcPts val="600"/>
              </a:spcAft>
              <a:buClr>
                <a:schemeClr val="dk1"/>
              </a:buClr>
              <a:buSzPts val="4200"/>
            </a:pPr>
            <a:r>
              <a:rPr lang="en-US" sz="4200" dirty="0">
                <a:solidFill>
                  <a:srgbClr val="7DC241"/>
                </a:solidFill>
              </a:rPr>
              <a:t>Process</a:t>
            </a:r>
            <a:endParaRPr lang="en-US" sz="4200" b="0" i="0" u="none" strike="noStrike" cap="none" dirty="0">
              <a:solidFill>
                <a:srgbClr val="7DC2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9;p3">
            <a:extLst>
              <a:ext uri="{FF2B5EF4-FFF2-40B4-BE49-F238E27FC236}">
                <a16:creationId xmlns:a16="http://schemas.microsoft.com/office/drawing/2014/main" id="{BE742C5C-CF82-3C7B-EA0C-F051F92065A5}"/>
              </a:ext>
            </a:extLst>
          </p:cNvPr>
          <p:cNvSpPr txBox="1"/>
          <p:nvPr/>
        </p:nvSpPr>
        <p:spPr>
          <a:xfrm>
            <a:off x="4939500" y="112031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September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13, 2023</a:t>
            </a: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Worksh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op with </a:t>
            </a: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Town staff to identify Goals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 and</a:t>
            </a: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Objectives; prioritize Activities</a:t>
            </a:r>
          </a:p>
          <a:p>
            <a:pPr marL="457200" lvl="0" indent="-34290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Arial"/>
              <a:buChar char="●"/>
            </a:pP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September 14</a:t>
            </a: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Workshop with Green Community Committee and Town staff to survey and discuss concerns, priorities, and partners</a:t>
            </a: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Arial"/>
              <a:buChar char="●"/>
            </a:pP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September 18</a:t>
            </a: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Meeting with Town staff to finalize Matrix</a:t>
            </a: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group of birds standing on a rock&#10;&#10;Description automatically generated">
            <a:extLst>
              <a:ext uri="{FF2B5EF4-FFF2-40B4-BE49-F238E27FC236}">
                <a16:creationId xmlns:a16="http://schemas.microsoft.com/office/drawing/2014/main" id="{65669E63-2AF1-DA08-8D44-E4D10F516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1" y="1852595"/>
            <a:ext cx="3546257" cy="23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2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/>
          <p:nvPr/>
        </p:nvSpPr>
        <p:spPr>
          <a:xfrm>
            <a:off x="384672" y="250706"/>
            <a:ext cx="83746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92D050"/>
                </a:solidFill>
                <a:latin typeface="+mn-lt"/>
                <a:ea typeface="Roboto"/>
                <a:cs typeface="Roboto"/>
                <a:sym typeface="Roboto"/>
              </a:rPr>
              <a:t>Strategic Plan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92D050"/>
                </a:solidFill>
                <a:latin typeface="+mn-lt"/>
                <a:ea typeface="Roboto"/>
                <a:cs typeface="Roboto"/>
                <a:sym typeface="Roboto"/>
              </a:rPr>
              <a:t>Goals and Objectives</a:t>
            </a:r>
            <a:endParaRPr sz="2400" b="0" i="0" u="none" strike="noStrike" cap="none" dirty="0">
              <a:solidFill>
                <a:srgbClr val="92D05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3124199" y="979488"/>
            <a:ext cx="1658699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27295-15AA-5A1D-0DD7-AD0D3AC67B92}"/>
              </a:ext>
            </a:extLst>
          </p:cNvPr>
          <p:cNvSpPr txBox="1"/>
          <p:nvPr/>
        </p:nvSpPr>
        <p:spPr>
          <a:xfrm>
            <a:off x="384672" y="1526064"/>
            <a:ext cx="81725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DC241"/>
                </a:solidFill>
              </a:rPr>
              <a:t>Goal 1: Conserve and restore </a:t>
            </a:r>
            <a:r>
              <a:rPr lang="en-US" dirty="0" err="1">
                <a:solidFill>
                  <a:srgbClr val="7DC241"/>
                </a:solidFill>
              </a:rPr>
              <a:t>LBK's</a:t>
            </a:r>
            <a:r>
              <a:rPr lang="en-US" dirty="0">
                <a:solidFill>
                  <a:srgbClr val="7DC241"/>
                </a:solidFill>
              </a:rPr>
              <a:t> ecological biodiversity, function, services, and resilience.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           1.1 Conserve and restore native coastal habitats of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LBK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CCM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1.2-1.4)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           1.2 Conserve and restore fish and wildlife of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LBK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CCM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1.6)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rgbClr val="7DC241"/>
                </a:solidFill>
              </a:rPr>
              <a:t>Goal 2: Reduce human impacts on </a:t>
            </a:r>
            <a:r>
              <a:rPr lang="en-US" dirty="0" err="1">
                <a:solidFill>
                  <a:srgbClr val="7DC241"/>
                </a:solidFill>
              </a:rPr>
              <a:t>LBK's</a:t>
            </a:r>
            <a:r>
              <a:rPr lang="en-US" dirty="0">
                <a:solidFill>
                  <a:srgbClr val="7DC241"/>
                </a:solidFill>
              </a:rPr>
              <a:t> natural environment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           2.1 Reduce stormwater pollution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           2.2 Reduce wastewater pollution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           2.3 Improve energy use efficiencies and increase use of clean energy alternatives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           2.4 Reduce litter and landfill waste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7DC241"/>
                </a:solidFill>
              </a:rPr>
              <a:t>Goal 3: Build capacity of </a:t>
            </a:r>
            <a:r>
              <a:rPr lang="en-US" dirty="0" err="1">
                <a:solidFill>
                  <a:srgbClr val="7DC241"/>
                </a:solidFill>
              </a:rPr>
              <a:t>LBK</a:t>
            </a:r>
            <a:r>
              <a:rPr lang="en-US" dirty="0">
                <a:solidFill>
                  <a:srgbClr val="7DC241"/>
                </a:solidFill>
              </a:rPr>
              <a:t> and partners to conserve and restore </a:t>
            </a:r>
            <a:r>
              <a:rPr lang="en-US" dirty="0" err="1">
                <a:solidFill>
                  <a:srgbClr val="7DC241"/>
                </a:solidFill>
              </a:rPr>
              <a:t>LBK</a:t>
            </a:r>
            <a:r>
              <a:rPr lang="en-US" dirty="0">
                <a:solidFill>
                  <a:srgbClr val="7DC241"/>
                </a:solidFill>
              </a:rPr>
              <a:t> ecosystems and to </a:t>
            </a:r>
          </a:p>
          <a:p>
            <a:r>
              <a:rPr lang="en-US" dirty="0">
                <a:solidFill>
                  <a:srgbClr val="7DC241"/>
                </a:solidFill>
              </a:rPr>
              <a:t>             collaborate on environmental initiatives.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           3.1 Collaborate with  local governments, SBEP, and NGOs on shared environmental goals   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                and objectives.</a:t>
            </a:r>
          </a:p>
        </p:txBody>
      </p:sp>
    </p:spTree>
    <p:extLst>
      <p:ext uri="{BB962C8B-B14F-4D97-AF65-F5344CB8AC3E}">
        <p14:creationId xmlns:p14="http://schemas.microsoft.com/office/powerpoint/2010/main" val="259173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265500" y="364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ctr">
              <a:spcAft>
                <a:spcPts val="600"/>
              </a:spcAft>
              <a:buClr>
                <a:schemeClr val="dk1"/>
              </a:buClr>
              <a:buSzPts val="4200"/>
            </a:pPr>
            <a:r>
              <a:rPr lang="en-US" sz="4200" dirty="0">
                <a:solidFill>
                  <a:srgbClr val="7DC241"/>
                </a:solidFill>
              </a:rPr>
              <a:t>Considerations for Activities</a:t>
            </a:r>
            <a:endParaRPr lang="en-US" sz="4200" b="0" i="0" u="none" strike="noStrike" cap="none" dirty="0">
              <a:solidFill>
                <a:srgbClr val="7DC2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9;p3">
            <a:extLst>
              <a:ext uri="{FF2B5EF4-FFF2-40B4-BE49-F238E27FC236}">
                <a16:creationId xmlns:a16="http://schemas.microsoft.com/office/drawing/2014/main" id="{BE742C5C-CF82-3C7B-EA0C-F051F92065A5}"/>
              </a:ext>
            </a:extLst>
          </p:cNvPr>
          <p:cNvSpPr txBox="1"/>
          <p:nvPr/>
        </p:nvSpPr>
        <p:spPr>
          <a:xfrm>
            <a:off x="4833302" y="364175"/>
            <a:ext cx="4204500" cy="451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400050" lvl="0" indent="-28575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5-year Timeframe</a:t>
            </a: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Arial"/>
              <a:buChar char="●"/>
            </a:pP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lvl="0" indent="-28575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Well defined Town role</a:t>
            </a: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Support | Coordinate | Collaborate | Conduct</a:t>
            </a: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Arial"/>
              <a:buChar char="●"/>
            </a:pP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lvl="0" indent="-28575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Explicit c</a:t>
            </a: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riteria for prioritizing activities</a:t>
            </a: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(in order of priority)</a:t>
            </a:r>
          </a:p>
          <a:p>
            <a:pPr marL="400050" lvl="3" indent="-28575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multiple co-benefits, especially fiscal</a:t>
            </a:r>
          </a:p>
          <a:p>
            <a:pPr marL="400050" lvl="3" indent="-28575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relevant to environmental goals</a:t>
            </a:r>
          </a:p>
          <a:p>
            <a:pPr marL="400050" lvl="3" indent="-28575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aligned with policymaker directives</a:t>
            </a:r>
          </a:p>
          <a:p>
            <a:pPr marL="400050" lvl="3" indent="-28575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high priority for stakeholders &amp; partners</a:t>
            </a:r>
          </a:p>
          <a:p>
            <a:pPr marL="400050" lvl="3" indent="-28575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progress likely within 5 years</a:t>
            </a:r>
          </a:p>
          <a:p>
            <a:pPr marL="400050" lvl="3" indent="-28575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likely to be effective &amp; measurable</a:t>
            </a:r>
          </a:p>
          <a:p>
            <a:pPr marL="400050" lvl="3" indent="-28575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echnically feasible</a:t>
            </a:r>
          </a:p>
        </p:txBody>
      </p:sp>
      <p:pic>
        <p:nvPicPr>
          <p:cNvPr id="5" name="Picture 4" descr="A group of white birds in a pond&#10;&#10;Description automatically generated">
            <a:extLst>
              <a:ext uri="{FF2B5EF4-FFF2-40B4-BE49-F238E27FC236}">
                <a16:creationId xmlns:a16="http://schemas.microsoft.com/office/drawing/2014/main" id="{3CC1AB6E-BFAC-FD68-FAD2-4EA66CB07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41" b="30970"/>
          <a:stretch/>
        </p:blipFill>
        <p:spPr>
          <a:xfrm>
            <a:off x="668339" y="1955571"/>
            <a:ext cx="3377823" cy="26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8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265500" y="364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>
              <a:spcAft>
                <a:spcPts val="600"/>
              </a:spcAft>
              <a:buClr>
                <a:schemeClr val="dk1"/>
              </a:buClr>
              <a:buSzPts val="4200"/>
            </a:pPr>
            <a:r>
              <a:rPr lang="en-US" sz="4200" dirty="0">
                <a:solidFill>
                  <a:srgbClr val="7DC241"/>
                </a:solidFill>
              </a:rPr>
              <a:t>Sample Activity</a:t>
            </a:r>
            <a:endParaRPr lang="en-US" sz="4200" b="0" i="0" u="none" strike="noStrike" cap="none" dirty="0">
              <a:solidFill>
                <a:srgbClr val="7DC2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9;p3">
            <a:extLst>
              <a:ext uri="{FF2B5EF4-FFF2-40B4-BE49-F238E27FC236}">
                <a16:creationId xmlns:a16="http://schemas.microsoft.com/office/drawing/2014/main" id="{BE742C5C-CF82-3C7B-EA0C-F051F92065A5}"/>
              </a:ext>
            </a:extLst>
          </p:cNvPr>
          <p:cNvSpPr txBox="1"/>
          <p:nvPr/>
        </p:nvSpPr>
        <p:spPr>
          <a:xfrm>
            <a:off x="4833302" y="402275"/>
            <a:ext cx="4204500" cy="419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Goal 1. Objective 1. Activity A.</a:t>
            </a: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Replace or modify seawalls and other hard shoreline structures on Town properties where feasible with natural shorelines or living seawalls that create habitat (</a:t>
            </a:r>
            <a:r>
              <a:rPr lang="en-US" sz="15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CCM</a:t>
            </a: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1.4.2.4).</a:t>
            </a: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Example: Sarasota Bay Estuary Program pilot study of vinyl seawall modifications to enhance oyster habitat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0238E-8F27-0656-B14E-ED3E2F922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83" y="1913999"/>
            <a:ext cx="3529139" cy="26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265500" y="364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>
              <a:spcAft>
                <a:spcPts val="600"/>
              </a:spcAft>
              <a:buClr>
                <a:schemeClr val="dk1"/>
              </a:buClr>
              <a:buSzPts val="4200"/>
            </a:pPr>
            <a:r>
              <a:rPr lang="en-US" sz="4200" dirty="0">
                <a:solidFill>
                  <a:srgbClr val="7DC241"/>
                </a:solidFill>
              </a:rPr>
              <a:t>Sample Activity</a:t>
            </a:r>
            <a:endParaRPr lang="en-US" sz="4200" b="0" i="0" u="none" strike="noStrike" cap="none" dirty="0">
              <a:solidFill>
                <a:srgbClr val="7DC2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9;p3">
            <a:extLst>
              <a:ext uri="{FF2B5EF4-FFF2-40B4-BE49-F238E27FC236}">
                <a16:creationId xmlns:a16="http://schemas.microsoft.com/office/drawing/2014/main" id="{BE742C5C-CF82-3C7B-EA0C-F051F92065A5}"/>
              </a:ext>
            </a:extLst>
          </p:cNvPr>
          <p:cNvSpPr txBox="1"/>
          <p:nvPr/>
        </p:nvSpPr>
        <p:spPr>
          <a:xfrm>
            <a:off x="4833302" y="364175"/>
            <a:ext cx="4204500" cy="419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Goal 1. Objective 2. Activity A.</a:t>
            </a: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Educate, encourage, and install oyster restoration on Town and private properties. </a:t>
            </a: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Example: Multi-partner campaign to install Vertical Oyster Gardens on docks</a:t>
            </a:r>
          </a:p>
        </p:txBody>
      </p:sp>
      <p:pic>
        <p:nvPicPr>
          <p:cNvPr id="3074" name="Picture 2" descr="Vertical Oyster Gardens - Calusa Waterkeeper">
            <a:extLst>
              <a:ext uri="{FF2B5EF4-FFF2-40B4-BE49-F238E27FC236}">
                <a16:creationId xmlns:a16="http://schemas.microsoft.com/office/drawing/2014/main" id="{4B3B3442-EFA3-CE57-4C16-CE11D36C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1" y="2043744"/>
            <a:ext cx="3550381" cy="266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265500" y="364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>
              <a:spcAft>
                <a:spcPts val="600"/>
              </a:spcAft>
              <a:buClr>
                <a:schemeClr val="dk1"/>
              </a:buClr>
              <a:buSzPts val="4200"/>
            </a:pPr>
            <a:r>
              <a:rPr lang="en-US" sz="4200" dirty="0">
                <a:solidFill>
                  <a:srgbClr val="7DC241"/>
                </a:solidFill>
              </a:rPr>
              <a:t>Sample Activity</a:t>
            </a:r>
            <a:endParaRPr lang="en-US" sz="4200" b="0" i="0" u="none" strike="noStrike" cap="none" dirty="0">
              <a:solidFill>
                <a:srgbClr val="7DC2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9;p3">
            <a:extLst>
              <a:ext uri="{FF2B5EF4-FFF2-40B4-BE49-F238E27FC236}">
                <a16:creationId xmlns:a16="http://schemas.microsoft.com/office/drawing/2014/main" id="{BE742C5C-CF82-3C7B-EA0C-F051F92065A5}"/>
              </a:ext>
            </a:extLst>
          </p:cNvPr>
          <p:cNvSpPr txBox="1"/>
          <p:nvPr/>
        </p:nvSpPr>
        <p:spPr>
          <a:xfrm>
            <a:off x="4833302" y="364175"/>
            <a:ext cx="4204500" cy="419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Goal 2. Objective 3. Activity G.</a:t>
            </a: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Install green infrastructure (LID) on Town properties and right of ways (</a:t>
            </a:r>
            <a:r>
              <a:rPr lang="en-US" sz="15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CCM</a:t>
            </a: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1.1.2.2).</a:t>
            </a: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endParaRPr lang="en-US" sz="1500" b="0" i="0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>
              <a:lnSpc>
                <a:spcPct val="10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5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Example: rain gardens, bioswales, pervious trails, walkways and drives.</a:t>
            </a:r>
          </a:p>
        </p:txBody>
      </p:sp>
      <p:pic>
        <p:nvPicPr>
          <p:cNvPr id="5122" name="Picture 2" descr="Rain Gardens - SWFL Landscape &amp; Design">
            <a:extLst>
              <a:ext uri="{FF2B5EF4-FFF2-40B4-BE49-F238E27FC236}">
                <a16:creationId xmlns:a16="http://schemas.microsoft.com/office/drawing/2014/main" id="{5A52C1F7-B394-25B1-087A-41F08363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7" y="1996440"/>
            <a:ext cx="3934912" cy="24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39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b61a54-c351-47ff-a2a7-d5c60d2fea3a">
      <Terms xmlns="http://schemas.microsoft.com/office/infopath/2007/PartnerControls"/>
    </lcf76f155ced4ddcb4097134ff3c332f>
    <TaxCatchAll xmlns="d5cc6f6a-9ef6-45e2-ab58-621a1c93d0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7AEAF0757C34CB9EBAE751CF1FBF1" ma:contentTypeVersion="15" ma:contentTypeDescription="Create a new document." ma:contentTypeScope="" ma:versionID="39f14a0a9fae1815e9dcb0d6442feb2b">
  <xsd:schema xmlns:xsd="http://www.w3.org/2001/XMLSchema" xmlns:xs="http://www.w3.org/2001/XMLSchema" xmlns:p="http://schemas.microsoft.com/office/2006/metadata/properties" xmlns:ns2="2db61a54-c351-47ff-a2a7-d5c60d2fea3a" xmlns:ns3="d5cc6f6a-9ef6-45e2-ab58-621a1c93d01a" targetNamespace="http://schemas.microsoft.com/office/2006/metadata/properties" ma:root="true" ma:fieldsID="b3968dc443fc9afd3a6e138de079b611" ns2:_="" ns3:_="">
    <xsd:import namespace="2db61a54-c351-47ff-a2a7-d5c60d2fea3a"/>
    <xsd:import namespace="d5cc6f6a-9ef6-45e2-ab58-621a1c93d0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61a54-c351-47ff-a2a7-d5c60d2fe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47a7d97-abb8-4dec-8d27-2363c89f8f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c6f6a-9ef6-45e2-ab58-621a1c93d01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88f9d13-316d-4a4f-8ba3-12d01cb7005d}" ma:internalName="TaxCatchAll" ma:showField="CatchAllData" ma:web="d5cc6f6a-9ef6-45e2-ab58-621a1c93d0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F5E89-0EC5-452C-BBE8-B5767062DA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4CD15D-991A-4AF8-BD5E-BA0DBFE96FF9}">
  <ds:schemaRefs>
    <ds:schemaRef ds:uri="2db61a54-c351-47ff-a2a7-d5c60d2fea3a"/>
    <ds:schemaRef ds:uri="d5cc6f6a-9ef6-45e2-ab58-621a1c93d01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A996215-9E85-4618-ACAA-3628C34A0816}">
  <ds:schemaRefs>
    <ds:schemaRef ds:uri="2db61a54-c351-47ff-a2a7-d5c60d2fea3a"/>
    <ds:schemaRef ds:uri="d5cc6f6a-9ef6-45e2-ab58-621a1c93d0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568</Words>
  <Application>Microsoft Office PowerPoint</Application>
  <PresentationFormat>On-screen Show (16:9)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Lato</vt:lpstr>
      <vt:lpstr>Roboto</vt:lpstr>
      <vt:lpstr>Arial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Jennifer Shafer</cp:lastModifiedBy>
  <cp:revision>1</cp:revision>
  <dcterms:modified xsi:type="dcterms:W3CDTF">2023-11-03T00:14:36Z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0x01010044C7AEAF0757C34CB9EBAE751CF1FBF1</vt:lpwstr>
  </property>
  <property fmtid="{D5CDD505-2E9C-101B-9397-08002B2CF9AE}" pid="3" name="MediaServiceImageTags">
    <vt:lpwstr/>
  </property>
</Properties>
</file>