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56" r:id="rId5"/>
    <p:sldId id="312" r:id="rId6"/>
    <p:sldId id="313" r:id="rId7"/>
    <p:sldId id="281" r:id="rId8"/>
    <p:sldId id="311" r:id="rId9"/>
    <p:sldId id="306" r:id="rId10"/>
    <p:sldId id="289" r:id="rId11"/>
    <p:sldId id="299" r:id="rId12"/>
    <p:sldId id="275" r:id="rId13"/>
    <p:sldId id="303" r:id="rId14"/>
    <p:sldId id="257" r:id="rId15"/>
    <p:sldId id="296" r:id="rId16"/>
    <p:sldId id="287" r:id="rId17"/>
    <p:sldId id="317" r:id="rId18"/>
    <p:sldId id="318" r:id="rId19"/>
    <p:sldId id="310" r:id="rId20"/>
    <p:sldId id="319" r:id="rId21"/>
    <p:sldId id="285" r:id="rId22"/>
    <p:sldId id="327" r:id="rId23"/>
    <p:sldId id="290" r:id="rId24"/>
    <p:sldId id="320" r:id="rId25"/>
    <p:sldId id="321" r:id="rId26"/>
    <p:sldId id="302" r:id="rId27"/>
    <p:sldId id="279" r:id="rId28"/>
    <p:sldId id="322" r:id="rId29"/>
    <p:sldId id="301" r:id="rId30"/>
    <p:sldId id="307" r:id="rId31"/>
    <p:sldId id="315" r:id="rId32"/>
    <p:sldId id="284" r:id="rId33"/>
    <p:sldId id="323" r:id="rId34"/>
    <p:sldId id="298" r:id="rId35"/>
    <p:sldId id="324" r:id="rId36"/>
    <p:sldId id="325" r:id="rId37"/>
    <p:sldId id="326" r:id="rId38"/>
    <p:sldId id="269" r:id="rId39"/>
    <p:sldId id="270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DAF1DAE-1659-4B3C-AAD4-583AFC29B6F1}">
          <p14:sldIdLst>
            <p14:sldId id="256"/>
            <p14:sldId id="312"/>
            <p14:sldId id="313"/>
            <p14:sldId id="281"/>
            <p14:sldId id="311"/>
            <p14:sldId id="306"/>
            <p14:sldId id="289"/>
            <p14:sldId id="299"/>
            <p14:sldId id="275"/>
            <p14:sldId id="303"/>
            <p14:sldId id="257"/>
            <p14:sldId id="296"/>
            <p14:sldId id="287"/>
            <p14:sldId id="317"/>
            <p14:sldId id="318"/>
            <p14:sldId id="310"/>
            <p14:sldId id="319"/>
            <p14:sldId id="285"/>
            <p14:sldId id="327"/>
            <p14:sldId id="290"/>
            <p14:sldId id="320"/>
            <p14:sldId id="321"/>
            <p14:sldId id="302"/>
            <p14:sldId id="279"/>
            <p14:sldId id="322"/>
            <p14:sldId id="301"/>
            <p14:sldId id="307"/>
            <p14:sldId id="315"/>
            <p14:sldId id="284"/>
            <p14:sldId id="323"/>
            <p14:sldId id="298"/>
            <p14:sldId id="324"/>
            <p14:sldId id="325"/>
            <p14:sldId id="326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085BFC-5261-4A1C-99B9-5F99F819CC78}" v="52" dt="2026-04-26T01:18:14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27" autoAdjust="0"/>
    <p:restoredTop sz="94717" autoAdjust="0"/>
  </p:normalViewPr>
  <p:slideViewPr>
    <p:cSldViewPr>
      <p:cViewPr varScale="1">
        <p:scale>
          <a:sx n="152" d="100"/>
          <a:sy n="152" d="100"/>
        </p:scale>
        <p:origin x="130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Fernandez" userId="70d556fb-7a6b-48d5-9067-ef041913b875" providerId="ADAL" clId="{7612D721-93A6-4DF5-9B14-A6212B14DA41}"/>
    <pc:docChg chg="undo custSel delSld modSld sldOrd modSection">
      <pc:chgData name="Kelly Fernandez" userId="70d556fb-7a6b-48d5-9067-ef041913b875" providerId="ADAL" clId="{7612D721-93A6-4DF5-9B14-A6212B14DA41}" dt="2026-04-26T01:18:14.177" v="2790"/>
      <pc:docMkLst>
        <pc:docMk/>
      </pc:docMkLst>
      <pc:sldChg chg="modSp mod modTransition">
        <pc:chgData name="Kelly Fernandez" userId="70d556fb-7a6b-48d5-9067-ef041913b875" providerId="ADAL" clId="{7612D721-93A6-4DF5-9B14-A6212B14DA41}" dt="2026-04-26T00:23:38.534" v="320"/>
        <pc:sldMkLst>
          <pc:docMk/>
          <pc:sldMk cId="4033210464" sldId="256"/>
        </pc:sldMkLst>
        <pc:spChg chg="mod">
          <ac:chgData name="Kelly Fernandez" userId="70d556fb-7a6b-48d5-9067-ef041913b875" providerId="ADAL" clId="{7612D721-93A6-4DF5-9B14-A6212B14DA41}" dt="2026-04-23T16:06:57.981" v="50" actId="20577"/>
          <ac:spMkLst>
            <pc:docMk/>
            <pc:sldMk cId="4033210464" sldId="256"/>
            <ac:spMk id="3" creationId="{00000000-0000-0000-0000-000000000000}"/>
          </ac:spMkLst>
        </pc:spChg>
      </pc:sldChg>
      <pc:sldChg chg="ord modTransition">
        <pc:chgData name="Kelly Fernandez" userId="70d556fb-7a6b-48d5-9067-ef041913b875" providerId="ADAL" clId="{7612D721-93A6-4DF5-9B14-A6212B14DA41}" dt="2026-04-26T00:35:11.613" v="1413" actId="20578"/>
        <pc:sldMkLst>
          <pc:docMk/>
          <pc:sldMk cId="1142415418" sldId="257"/>
        </pc:sldMkLst>
      </pc:sldChg>
      <pc:sldChg chg="modTransition">
        <pc:chgData name="Kelly Fernandez" userId="70d556fb-7a6b-48d5-9067-ef041913b875" providerId="ADAL" clId="{7612D721-93A6-4DF5-9B14-A6212B14DA41}" dt="2026-04-26T01:15:20.224" v="2763"/>
        <pc:sldMkLst>
          <pc:docMk/>
          <pc:sldMk cId="1930060430" sldId="269"/>
        </pc:sldMkLst>
      </pc:sldChg>
      <pc:sldChg chg="modSp mod modTransition">
        <pc:chgData name="Kelly Fernandez" userId="70d556fb-7a6b-48d5-9067-ef041913b875" providerId="ADAL" clId="{7612D721-93A6-4DF5-9B14-A6212B14DA41}" dt="2026-04-26T01:15:21.902" v="2764"/>
        <pc:sldMkLst>
          <pc:docMk/>
          <pc:sldMk cId="0" sldId="270"/>
        </pc:sldMkLst>
        <pc:spChg chg="mod">
          <ac:chgData name="Kelly Fernandez" userId="70d556fb-7a6b-48d5-9067-ef041913b875" providerId="ADAL" clId="{7612D721-93A6-4DF5-9B14-A6212B14DA41}" dt="2026-04-23T16:10:50.981" v="170" actId="6549"/>
          <ac:spMkLst>
            <pc:docMk/>
            <pc:sldMk cId="0" sldId="270"/>
            <ac:spMk id="114690" creationId="{D7D10857-5A99-1920-4934-D6F951D6F7DC}"/>
          </ac:spMkLst>
        </pc:spChg>
      </pc:sldChg>
      <pc:sldChg chg="modSp mod modTransition">
        <pc:chgData name="Kelly Fernandez" userId="70d556fb-7a6b-48d5-9067-ef041913b875" providerId="ADAL" clId="{7612D721-93A6-4DF5-9B14-A6212B14DA41}" dt="2026-04-26T00:25:09.396" v="398" actId="20577"/>
        <pc:sldMkLst>
          <pc:docMk/>
          <pc:sldMk cId="3708453316" sldId="275"/>
        </pc:sldMkLst>
        <pc:spChg chg="mod">
          <ac:chgData name="Kelly Fernandez" userId="70d556fb-7a6b-48d5-9067-ef041913b875" providerId="ADAL" clId="{7612D721-93A6-4DF5-9B14-A6212B14DA41}" dt="2026-04-26T00:25:09.396" v="398" actId="20577"/>
          <ac:spMkLst>
            <pc:docMk/>
            <pc:sldMk cId="3708453316" sldId="275"/>
            <ac:spMk id="3" creationId="{00000000-0000-0000-0000-000000000000}"/>
          </ac:spMkLst>
        </pc:spChg>
      </pc:sldChg>
      <pc:sldChg chg="addSp delSp modSp mod modTransition">
        <pc:chgData name="Kelly Fernandez" userId="70d556fb-7a6b-48d5-9067-ef041913b875" providerId="ADAL" clId="{7612D721-93A6-4DF5-9B14-A6212B14DA41}" dt="2026-04-26T00:49:53.537" v="1960" actId="1076"/>
        <pc:sldMkLst>
          <pc:docMk/>
          <pc:sldMk cId="2551934652" sldId="279"/>
        </pc:sldMkLst>
        <pc:spChg chg="mod">
          <ac:chgData name="Kelly Fernandez" userId="70d556fb-7a6b-48d5-9067-ef041913b875" providerId="ADAL" clId="{7612D721-93A6-4DF5-9B14-A6212B14DA41}" dt="2026-04-26T00:46:40.285" v="1888" actId="27636"/>
          <ac:spMkLst>
            <pc:docMk/>
            <pc:sldMk cId="2551934652" sldId="279"/>
            <ac:spMk id="3" creationId="{00000000-0000-0000-0000-000000000000}"/>
          </ac:spMkLst>
        </pc:spChg>
        <pc:picChg chg="del">
          <ac:chgData name="Kelly Fernandez" userId="70d556fb-7a6b-48d5-9067-ef041913b875" providerId="ADAL" clId="{7612D721-93A6-4DF5-9B14-A6212B14DA41}" dt="2026-04-26T00:49:45.788" v="1957" actId="478"/>
          <ac:picMkLst>
            <pc:docMk/>
            <pc:sldMk cId="2551934652" sldId="279"/>
            <ac:picMk id="4" creationId="{F952A638-C9CC-4B53-3B57-41D18F6FB942}"/>
          </ac:picMkLst>
        </pc:picChg>
        <pc:picChg chg="add mod">
          <ac:chgData name="Kelly Fernandez" userId="70d556fb-7a6b-48d5-9067-ef041913b875" providerId="ADAL" clId="{7612D721-93A6-4DF5-9B14-A6212B14DA41}" dt="2026-04-26T00:49:53.537" v="1960" actId="1076"/>
          <ac:picMkLst>
            <pc:docMk/>
            <pc:sldMk cId="2551934652" sldId="279"/>
            <ac:picMk id="6" creationId="{49E46F55-C1A2-6EB6-25C9-0E78DD46C210}"/>
          </ac:picMkLst>
        </pc:picChg>
      </pc:sldChg>
      <pc:sldChg chg="addSp delSp modSp mod modTransition">
        <pc:chgData name="Kelly Fernandez" userId="70d556fb-7a6b-48d5-9067-ef041913b875" providerId="ADAL" clId="{7612D721-93A6-4DF5-9B14-A6212B14DA41}" dt="2026-04-26T00:23:51.360" v="323"/>
        <pc:sldMkLst>
          <pc:docMk/>
          <pc:sldMk cId="1618425795" sldId="281"/>
        </pc:sldMkLst>
        <pc:picChg chg="add mod">
          <ac:chgData name="Kelly Fernandez" userId="70d556fb-7a6b-48d5-9067-ef041913b875" providerId="ADAL" clId="{7612D721-93A6-4DF5-9B14-A6212B14DA41}" dt="2026-04-26T00:16:35.030" v="297" actId="1076"/>
          <ac:picMkLst>
            <pc:docMk/>
            <pc:sldMk cId="1618425795" sldId="281"/>
            <ac:picMk id="8" creationId="{2AB2195A-64E9-8107-6E13-29FE734B724A}"/>
          </ac:picMkLst>
        </pc:picChg>
        <pc:picChg chg="del">
          <ac:chgData name="Kelly Fernandez" userId="70d556fb-7a6b-48d5-9067-ef041913b875" providerId="ADAL" clId="{7612D721-93A6-4DF5-9B14-A6212B14DA41}" dt="2026-04-26T00:16:16.849" v="295" actId="21"/>
          <ac:picMkLst>
            <pc:docMk/>
            <pc:sldMk cId="1618425795" sldId="281"/>
            <ac:picMk id="10" creationId="{1333EDF6-6D17-117B-F4AE-36E33568D146}"/>
          </ac:picMkLst>
        </pc:picChg>
      </pc:sldChg>
      <pc:sldChg chg="modSp mod modTransition">
        <pc:chgData name="Kelly Fernandez" userId="70d556fb-7a6b-48d5-9067-ef041913b875" providerId="ADAL" clId="{7612D721-93A6-4DF5-9B14-A6212B14DA41}" dt="2026-04-26T00:57:09.799" v="2286"/>
        <pc:sldMkLst>
          <pc:docMk/>
          <pc:sldMk cId="2315592932" sldId="284"/>
        </pc:sldMkLst>
        <pc:spChg chg="mod">
          <ac:chgData name="Kelly Fernandez" userId="70d556fb-7a6b-48d5-9067-ef041913b875" providerId="ADAL" clId="{7612D721-93A6-4DF5-9B14-A6212B14DA41}" dt="2026-04-26T00:57:07.499" v="2285" actId="20577"/>
          <ac:spMkLst>
            <pc:docMk/>
            <pc:sldMk cId="2315592932" sldId="284"/>
            <ac:spMk id="3" creationId="{00000000-0000-0000-0000-000000000000}"/>
          </ac:spMkLst>
        </pc:spChg>
      </pc:sldChg>
      <pc:sldChg chg="modSp mod modTransition">
        <pc:chgData name="Kelly Fernandez" userId="70d556fb-7a6b-48d5-9067-ef041913b875" providerId="ADAL" clId="{7612D721-93A6-4DF5-9B14-A6212B14DA41}" dt="2026-04-26T00:38:59.744" v="1546" actId="255"/>
        <pc:sldMkLst>
          <pc:docMk/>
          <pc:sldMk cId="958120131" sldId="285"/>
        </pc:sldMkLst>
        <pc:spChg chg="mod">
          <ac:chgData name="Kelly Fernandez" userId="70d556fb-7a6b-48d5-9067-ef041913b875" providerId="ADAL" clId="{7612D721-93A6-4DF5-9B14-A6212B14DA41}" dt="2026-04-26T00:38:59.744" v="1546" actId="255"/>
          <ac:spMkLst>
            <pc:docMk/>
            <pc:sldMk cId="958120131" sldId="285"/>
            <ac:spMk id="3" creationId="{00000000-0000-0000-0000-000000000000}"/>
          </ac:spMkLst>
        </pc:spChg>
      </pc:sldChg>
      <pc:sldChg chg="modSp mod modTransition">
        <pc:chgData name="Kelly Fernandez" userId="70d556fb-7a6b-48d5-9067-ef041913b875" providerId="ADAL" clId="{7612D721-93A6-4DF5-9B14-A6212B14DA41}" dt="2026-04-26T00:28:44.012" v="560" actId="20577"/>
        <pc:sldMkLst>
          <pc:docMk/>
          <pc:sldMk cId="2629209586" sldId="287"/>
        </pc:sldMkLst>
        <pc:spChg chg="mod">
          <ac:chgData name="Kelly Fernandez" userId="70d556fb-7a6b-48d5-9067-ef041913b875" providerId="ADAL" clId="{7612D721-93A6-4DF5-9B14-A6212B14DA41}" dt="2026-04-26T00:28:44.012" v="560" actId="20577"/>
          <ac:spMkLst>
            <pc:docMk/>
            <pc:sldMk cId="2629209586" sldId="287"/>
            <ac:spMk id="3" creationId="{00000000-0000-0000-0000-000000000000}"/>
          </ac:spMkLst>
        </pc:spChg>
        <pc:spChg chg="mod">
          <ac:chgData name="Kelly Fernandez" userId="70d556fb-7a6b-48d5-9067-ef041913b875" providerId="ADAL" clId="{7612D721-93A6-4DF5-9B14-A6212B14DA41}" dt="2026-04-26T00:28:37.104" v="549" actId="6549"/>
          <ac:spMkLst>
            <pc:docMk/>
            <pc:sldMk cId="2629209586" sldId="287"/>
            <ac:spMk id="6" creationId="{00000000-0000-0000-0000-000000000000}"/>
          </ac:spMkLst>
        </pc:spChg>
      </pc:sldChg>
      <pc:sldChg chg="modSp del mod">
        <pc:chgData name="Kelly Fernandez" userId="70d556fb-7a6b-48d5-9067-ef041913b875" providerId="ADAL" clId="{7612D721-93A6-4DF5-9B14-A6212B14DA41}" dt="2026-04-26T00:37:09.079" v="1470" actId="2696"/>
        <pc:sldMkLst>
          <pc:docMk/>
          <pc:sldMk cId="255499317" sldId="288"/>
        </pc:sldMkLst>
      </pc:sldChg>
      <pc:sldChg chg="modSp mod modTransition">
        <pc:chgData name="Kelly Fernandez" userId="70d556fb-7a6b-48d5-9067-ef041913b875" providerId="ADAL" clId="{7612D721-93A6-4DF5-9B14-A6212B14DA41}" dt="2026-04-26T00:23:56.866" v="325"/>
        <pc:sldMkLst>
          <pc:docMk/>
          <pc:sldMk cId="1837130622" sldId="289"/>
        </pc:sldMkLst>
        <pc:spChg chg="mod">
          <ac:chgData name="Kelly Fernandez" userId="70d556fb-7a6b-48d5-9067-ef041913b875" providerId="ADAL" clId="{7612D721-93A6-4DF5-9B14-A6212B14DA41}" dt="2026-04-23T16:07:33.752" v="72" actId="6549"/>
          <ac:spMkLst>
            <pc:docMk/>
            <pc:sldMk cId="1837130622" sldId="289"/>
            <ac:spMk id="2" creationId="{00000000-0000-0000-0000-000000000000}"/>
          </ac:spMkLst>
        </pc:spChg>
        <pc:spChg chg="mod">
          <ac:chgData name="Kelly Fernandez" userId="70d556fb-7a6b-48d5-9067-ef041913b875" providerId="ADAL" clId="{7612D721-93A6-4DF5-9B14-A6212B14DA41}" dt="2026-04-26T00:19:47.006" v="308" actId="6549"/>
          <ac:spMkLst>
            <pc:docMk/>
            <pc:sldMk cId="1837130622" sldId="289"/>
            <ac:spMk id="3" creationId="{00000000-0000-0000-0000-000000000000}"/>
          </ac:spMkLst>
        </pc:spChg>
      </pc:sldChg>
      <pc:sldChg chg="modSp mod modTransition">
        <pc:chgData name="Kelly Fernandez" userId="70d556fb-7a6b-48d5-9067-ef041913b875" providerId="ADAL" clId="{7612D721-93A6-4DF5-9B14-A6212B14DA41}" dt="2026-04-26T00:40:28.229" v="1572"/>
        <pc:sldMkLst>
          <pc:docMk/>
          <pc:sldMk cId="1729978609" sldId="290"/>
        </pc:sldMkLst>
        <pc:spChg chg="mod">
          <ac:chgData name="Kelly Fernandez" userId="70d556fb-7a6b-48d5-9067-ef041913b875" providerId="ADAL" clId="{7612D721-93A6-4DF5-9B14-A6212B14DA41}" dt="2026-04-26T00:40:23.367" v="1571" actId="20577"/>
          <ac:spMkLst>
            <pc:docMk/>
            <pc:sldMk cId="1729978609" sldId="290"/>
            <ac:spMk id="3" creationId="{00000000-0000-0000-0000-000000000000}"/>
          </ac:spMkLst>
        </pc:spChg>
      </pc:sldChg>
      <pc:sldChg chg="modTransition">
        <pc:chgData name="Kelly Fernandez" userId="70d556fb-7a6b-48d5-9067-ef041913b875" providerId="ADAL" clId="{7612D721-93A6-4DF5-9B14-A6212B14DA41}" dt="2026-04-26T00:28:21.911" v="525"/>
        <pc:sldMkLst>
          <pc:docMk/>
          <pc:sldMk cId="3895191738" sldId="296"/>
        </pc:sldMkLst>
      </pc:sldChg>
      <pc:sldChg chg="modSp mod modTransition">
        <pc:chgData name="Kelly Fernandez" userId="70d556fb-7a6b-48d5-9067-ef041913b875" providerId="ADAL" clId="{7612D721-93A6-4DF5-9B14-A6212B14DA41}" dt="2026-04-26T01:05:24.198" v="2492" actId="20577"/>
        <pc:sldMkLst>
          <pc:docMk/>
          <pc:sldMk cId="16612350" sldId="298"/>
        </pc:sldMkLst>
        <pc:spChg chg="mod">
          <ac:chgData name="Kelly Fernandez" userId="70d556fb-7a6b-48d5-9067-ef041913b875" providerId="ADAL" clId="{7612D721-93A6-4DF5-9B14-A6212B14DA41}" dt="2026-04-26T01:05:24.198" v="2492" actId="20577"/>
          <ac:spMkLst>
            <pc:docMk/>
            <pc:sldMk cId="16612350" sldId="298"/>
            <ac:spMk id="8" creationId="{1CC5C434-6546-FBBF-945A-85C7FC2B0827}"/>
          </ac:spMkLst>
        </pc:spChg>
      </pc:sldChg>
      <pc:sldChg chg="addSp modSp mod modTransition modAnim">
        <pc:chgData name="Kelly Fernandez" userId="70d556fb-7a6b-48d5-9067-ef041913b875" providerId="ADAL" clId="{7612D721-93A6-4DF5-9B14-A6212B14DA41}" dt="2026-04-26T01:17:51.198" v="2789" actId="123"/>
        <pc:sldMkLst>
          <pc:docMk/>
          <pc:sldMk cId="3971463008" sldId="299"/>
        </pc:sldMkLst>
        <pc:spChg chg="add mod">
          <ac:chgData name="Kelly Fernandez" userId="70d556fb-7a6b-48d5-9067-ef041913b875" providerId="ADAL" clId="{7612D721-93A6-4DF5-9B14-A6212B14DA41}" dt="2026-04-26T01:17:51.198" v="2789" actId="123"/>
          <ac:spMkLst>
            <pc:docMk/>
            <pc:sldMk cId="3971463008" sldId="299"/>
            <ac:spMk id="8" creationId="{BE3969A0-6789-C3C1-F8DF-EA284C9826B4}"/>
          </ac:spMkLst>
        </pc:spChg>
      </pc:sldChg>
      <pc:sldChg chg="modSp mod modTransition">
        <pc:chgData name="Kelly Fernandez" userId="70d556fb-7a6b-48d5-9067-ef041913b875" providerId="ADAL" clId="{7612D721-93A6-4DF5-9B14-A6212B14DA41}" dt="2026-04-26T00:54:36.837" v="2116" actId="6549"/>
        <pc:sldMkLst>
          <pc:docMk/>
          <pc:sldMk cId="599105262" sldId="301"/>
        </pc:sldMkLst>
        <pc:spChg chg="mod">
          <ac:chgData name="Kelly Fernandez" userId="70d556fb-7a6b-48d5-9067-ef041913b875" providerId="ADAL" clId="{7612D721-93A6-4DF5-9B14-A6212B14DA41}" dt="2026-04-26T00:54:36.837" v="2116" actId="6549"/>
          <ac:spMkLst>
            <pc:docMk/>
            <pc:sldMk cId="599105262" sldId="301"/>
            <ac:spMk id="10" creationId="{C32D4D15-349B-1296-B965-EDF27983D79A}"/>
          </ac:spMkLst>
        </pc:spChg>
      </pc:sldChg>
      <pc:sldChg chg="delSp modSp mod ord modTransition">
        <pc:chgData name="Kelly Fernandez" userId="70d556fb-7a6b-48d5-9067-ef041913b875" providerId="ADAL" clId="{7612D721-93A6-4DF5-9B14-A6212B14DA41}" dt="2026-04-26T00:52:34.231" v="2096" actId="6549"/>
        <pc:sldMkLst>
          <pc:docMk/>
          <pc:sldMk cId="599805135" sldId="302"/>
        </pc:sldMkLst>
        <pc:spChg chg="mod">
          <ac:chgData name="Kelly Fernandez" userId="70d556fb-7a6b-48d5-9067-ef041913b875" providerId="ADAL" clId="{7612D721-93A6-4DF5-9B14-A6212B14DA41}" dt="2026-04-26T00:52:34.231" v="2096" actId="6549"/>
          <ac:spMkLst>
            <pc:docMk/>
            <pc:sldMk cId="599805135" sldId="302"/>
            <ac:spMk id="3" creationId="{00000000-0000-0000-0000-000000000000}"/>
          </ac:spMkLst>
        </pc:spChg>
        <pc:spChg chg="del">
          <ac:chgData name="Kelly Fernandez" userId="70d556fb-7a6b-48d5-9067-ef041913b875" providerId="ADAL" clId="{7612D721-93A6-4DF5-9B14-A6212B14DA41}" dt="2026-04-26T00:50:30.599" v="1999" actId="478"/>
          <ac:spMkLst>
            <pc:docMk/>
            <pc:sldMk cId="599805135" sldId="302"/>
            <ac:spMk id="4" creationId="{AD7C1FD8-55EB-C81F-A2A1-061026AE0009}"/>
          </ac:spMkLst>
        </pc:spChg>
        <pc:spChg chg="mod">
          <ac:chgData name="Kelly Fernandez" userId="70d556fb-7a6b-48d5-9067-ef041913b875" providerId="ADAL" clId="{7612D721-93A6-4DF5-9B14-A6212B14DA41}" dt="2026-04-26T00:50:41.005" v="2001" actId="1076"/>
          <ac:spMkLst>
            <pc:docMk/>
            <pc:sldMk cId="599805135" sldId="302"/>
            <ac:spMk id="8" creationId="{680FA079-79CC-D4A1-4E57-5780E2DC984B}"/>
          </ac:spMkLst>
        </pc:spChg>
        <pc:picChg chg="mod">
          <ac:chgData name="Kelly Fernandez" userId="70d556fb-7a6b-48d5-9067-ef041913b875" providerId="ADAL" clId="{7612D721-93A6-4DF5-9B14-A6212B14DA41}" dt="2026-04-26T00:50:34.657" v="2000" actId="14100"/>
          <ac:picMkLst>
            <pc:docMk/>
            <pc:sldMk cId="599805135" sldId="302"/>
            <ac:picMk id="2050" creationId="{F3E528BF-A700-1A04-0A57-E474DF5F5525}"/>
          </ac:picMkLst>
        </pc:picChg>
      </pc:sldChg>
      <pc:sldChg chg="modTransition">
        <pc:chgData name="Kelly Fernandez" userId="70d556fb-7a6b-48d5-9067-ef041913b875" providerId="ADAL" clId="{7612D721-93A6-4DF5-9B14-A6212B14DA41}" dt="2026-04-26T00:25:19.992" v="399"/>
        <pc:sldMkLst>
          <pc:docMk/>
          <pc:sldMk cId="1547714599" sldId="303"/>
        </pc:sldMkLst>
      </pc:sldChg>
      <pc:sldChg chg="delSp modSp del mod modTransition">
        <pc:chgData name="Kelly Fernandez" userId="70d556fb-7a6b-48d5-9067-ef041913b875" providerId="ADAL" clId="{7612D721-93A6-4DF5-9B14-A6212B14DA41}" dt="2026-04-26T00:52:45.636" v="2097" actId="2696"/>
        <pc:sldMkLst>
          <pc:docMk/>
          <pc:sldMk cId="3135444381" sldId="304"/>
        </pc:sldMkLst>
        <pc:spChg chg="mod">
          <ac:chgData name="Kelly Fernandez" userId="70d556fb-7a6b-48d5-9067-ef041913b875" providerId="ADAL" clId="{7612D721-93A6-4DF5-9B14-A6212B14DA41}" dt="2026-04-26T00:51:31.261" v="2040" actId="21"/>
          <ac:spMkLst>
            <pc:docMk/>
            <pc:sldMk cId="3135444381" sldId="304"/>
            <ac:spMk id="3" creationId="{00000000-0000-0000-0000-000000000000}"/>
          </ac:spMkLst>
        </pc:spChg>
        <pc:picChg chg="del">
          <ac:chgData name="Kelly Fernandez" userId="70d556fb-7a6b-48d5-9067-ef041913b875" providerId="ADAL" clId="{7612D721-93A6-4DF5-9B14-A6212B14DA41}" dt="2026-04-26T00:49:42.759" v="1956" actId="21"/>
          <ac:picMkLst>
            <pc:docMk/>
            <pc:sldMk cId="3135444381" sldId="304"/>
            <ac:picMk id="6" creationId="{49E46F55-C1A2-6EB6-25C9-0E78DD46C210}"/>
          </ac:picMkLst>
        </pc:picChg>
      </pc:sldChg>
      <pc:sldChg chg="modTransition">
        <pc:chgData name="Kelly Fernandez" userId="70d556fb-7a6b-48d5-9067-ef041913b875" providerId="ADAL" clId="{7612D721-93A6-4DF5-9B14-A6212B14DA41}" dt="2026-04-26T00:23:53.048" v="324"/>
        <pc:sldMkLst>
          <pc:docMk/>
          <pc:sldMk cId="2677175203" sldId="306"/>
        </pc:sldMkLst>
      </pc:sldChg>
      <pc:sldChg chg="modSp mod modTransition">
        <pc:chgData name="Kelly Fernandez" userId="70d556fb-7a6b-48d5-9067-ef041913b875" providerId="ADAL" clId="{7612D721-93A6-4DF5-9B14-A6212B14DA41}" dt="2026-04-26T00:55:53.666" v="2182" actId="20577"/>
        <pc:sldMkLst>
          <pc:docMk/>
          <pc:sldMk cId="770638563" sldId="307"/>
        </pc:sldMkLst>
        <pc:spChg chg="mod">
          <ac:chgData name="Kelly Fernandez" userId="70d556fb-7a6b-48d5-9067-ef041913b875" providerId="ADAL" clId="{7612D721-93A6-4DF5-9B14-A6212B14DA41}" dt="2026-04-26T00:55:53.666" v="2182" actId="20577"/>
          <ac:spMkLst>
            <pc:docMk/>
            <pc:sldMk cId="770638563" sldId="307"/>
            <ac:spMk id="3" creationId="{00000000-0000-0000-0000-000000000000}"/>
          </ac:spMkLst>
        </pc:spChg>
      </pc:sldChg>
      <pc:sldChg chg="modTransition">
        <pc:chgData name="Kelly Fernandez" userId="70d556fb-7a6b-48d5-9067-ef041913b875" providerId="ADAL" clId="{7612D721-93A6-4DF5-9B14-A6212B14DA41}" dt="2026-04-26T00:38:37.748" v="1544"/>
        <pc:sldMkLst>
          <pc:docMk/>
          <pc:sldMk cId="700408911" sldId="310"/>
        </pc:sldMkLst>
      </pc:sldChg>
      <pc:sldChg chg="modSp mod ord modTransition">
        <pc:chgData name="Kelly Fernandez" userId="70d556fb-7a6b-48d5-9067-ef041913b875" providerId="ADAL" clId="{7612D721-93A6-4DF5-9B14-A6212B14DA41}" dt="2026-04-26T00:36:46.192" v="1469" actId="20577"/>
        <pc:sldMkLst>
          <pc:docMk/>
          <pc:sldMk cId="3384610740" sldId="311"/>
        </pc:sldMkLst>
        <pc:spChg chg="mod">
          <ac:chgData name="Kelly Fernandez" userId="70d556fb-7a6b-48d5-9067-ef041913b875" providerId="ADAL" clId="{7612D721-93A6-4DF5-9B14-A6212B14DA41}" dt="2026-04-26T00:36:46.192" v="1469" actId="20577"/>
          <ac:spMkLst>
            <pc:docMk/>
            <pc:sldMk cId="3384610740" sldId="311"/>
            <ac:spMk id="3" creationId="{00000000-0000-0000-0000-000000000000}"/>
          </ac:spMkLst>
        </pc:spChg>
      </pc:sldChg>
      <pc:sldChg chg="addSp delSp modSp mod modTransition">
        <pc:chgData name="Kelly Fernandez" userId="70d556fb-7a6b-48d5-9067-ef041913b875" providerId="ADAL" clId="{7612D721-93A6-4DF5-9B14-A6212B14DA41}" dt="2026-04-26T00:23:41.454" v="321"/>
        <pc:sldMkLst>
          <pc:docMk/>
          <pc:sldMk cId="2778303663" sldId="312"/>
        </pc:sldMkLst>
        <pc:spChg chg="add mod">
          <ac:chgData name="Kelly Fernandez" userId="70d556fb-7a6b-48d5-9067-ef041913b875" providerId="ADAL" clId="{7612D721-93A6-4DF5-9B14-A6212B14DA41}" dt="2026-04-26T00:08:38.941" v="175" actId="122"/>
          <ac:spMkLst>
            <pc:docMk/>
            <pc:sldMk cId="2778303663" sldId="312"/>
            <ac:spMk id="3" creationId="{91CE6949-0EC0-E4CB-6B69-16DDB6DC8C58}"/>
          </ac:spMkLst>
        </pc:spChg>
        <pc:picChg chg="add mod">
          <ac:chgData name="Kelly Fernandez" userId="70d556fb-7a6b-48d5-9067-ef041913b875" providerId="ADAL" clId="{7612D721-93A6-4DF5-9B14-A6212B14DA41}" dt="2026-04-26T00:12:15.871" v="181" actId="1076"/>
          <ac:picMkLst>
            <pc:docMk/>
            <pc:sldMk cId="2778303663" sldId="312"/>
            <ac:picMk id="12" creationId="{3A99ED41-A76C-0C8D-4BC0-700B7A57084E}"/>
          </ac:picMkLst>
        </pc:picChg>
        <pc:picChg chg="del">
          <ac:chgData name="Kelly Fernandez" userId="70d556fb-7a6b-48d5-9067-ef041913b875" providerId="ADAL" clId="{7612D721-93A6-4DF5-9B14-A6212B14DA41}" dt="2026-04-26T00:08:18.870" v="171" actId="478"/>
          <ac:picMkLst>
            <pc:docMk/>
            <pc:sldMk cId="2778303663" sldId="312"/>
            <ac:picMk id="13" creationId="{20DFBB62-D413-062F-1912-BB0FAEFAC97A}"/>
          </ac:picMkLst>
        </pc:picChg>
        <pc:picChg chg="add mod">
          <ac:chgData name="Kelly Fernandez" userId="70d556fb-7a6b-48d5-9067-ef041913b875" providerId="ADAL" clId="{7612D721-93A6-4DF5-9B14-A6212B14DA41}" dt="2026-04-26T00:13:25.493" v="185" actId="14100"/>
          <ac:picMkLst>
            <pc:docMk/>
            <pc:sldMk cId="2778303663" sldId="312"/>
            <ac:picMk id="15" creationId="{445A9F5C-20DF-CF7F-2638-E34161B9738C}"/>
          </ac:picMkLst>
        </pc:picChg>
      </pc:sldChg>
      <pc:sldChg chg="modSp mod modTransition">
        <pc:chgData name="Kelly Fernandez" userId="70d556fb-7a6b-48d5-9067-ef041913b875" providerId="ADAL" clId="{7612D721-93A6-4DF5-9B14-A6212B14DA41}" dt="2026-04-26T01:17:29.732" v="2787" actId="14100"/>
        <pc:sldMkLst>
          <pc:docMk/>
          <pc:sldMk cId="223654940" sldId="313"/>
        </pc:sldMkLst>
        <pc:spChg chg="mod">
          <ac:chgData name="Kelly Fernandez" userId="70d556fb-7a6b-48d5-9067-ef041913b875" providerId="ADAL" clId="{7612D721-93A6-4DF5-9B14-A6212B14DA41}" dt="2026-04-26T01:17:29.732" v="2787" actId="14100"/>
          <ac:spMkLst>
            <pc:docMk/>
            <pc:sldMk cId="223654940" sldId="313"/>
            <ac:spMk id="3" creationId="{00000000-0000-0000-0000-000000000000}"/>
          </ac:spMkLst>
        </pc:spChg>
      </pc:sldChg>
      <pc:sldChg chg="modSp mod modTransition">
        <pc:chgData name="Kelly Fernandez" userId="70d556fb-7a6b-48d5-9067-ef041913b875" providerId="ADAL" clId="{7612D721-93A6-4DF5-9B14-A6212B14DA41}" dt="2026-04-26T00:56:12.187" v="2189"/>
        <pc:sldMkLst>
          <pc:docMk/>
          <pc:sldMk cId="3130862230" sldId="315"/>
        </pc:sldMkLst>
        <pc:spChg chg="mod">
          <ac:chgData name="Kelly Fernandez" userId="70d556fb-7a6b-48d5-9067-ef041913b875" providerId="ADAL" clId="{7612D721-93A6-4DF5-9B14-A6212B14DA41}" dt="2026-04-26T00:56:09.252" v="2188" actId="6549"/>
          <ac:spMkLst>
            <pc:docMk/>
            <pc:sldMk cId="3130862230" sldId="315"/>
            <ac:spMk id="3" creationId="{00000000-0000-0000-0000-000000000000}"/>
          </ac:spMkLst>
        </pc:spChg>
      </pc:sldChg>
      <pc:sldChg chg="del">
        <pc:chgData name="Kelly Fernandez" userId="70d556fb-7a6b-48d5-9067-ef041913b875" providerId="ADAL" clId="{7612D721-93A6-4DF5-9B14-A6212B14DA41}" dt="2026-04-26T00:20:33.935" v="309" actId="2696"/>
        <pc:sldMkLst>
          <pc:docMk/>
          <pc:sldMk cId="509113594" sldId="316"/>
        </pc:sldMkLst>
      </pc:sldChg>
      <pc:sldChg chg="modSp mod ord modTransition">
        <pc:chgData name="Kelly Fernandez" userId="70d556fb-7a6b-48d5-9067-ef041913b875" providerId="ADAL" clId="{7612D721-93A6-4DF5-9B14-A6212B14DA41}" dt="2026-04-26T00:29:47.927" v="616" actId="6549"/>
        <pc:sldMkLst>
          <pc:docMk/>
          <pc:sldMk cId="366581286" sldId="317"/>
        </pc:sldMkLst>
        <pc:spChg chg="mod">
          <ac:chgData name="Kelly Fernandez" userId="70d556fb-7a6b-48d5-9067-ef041913b875" providerId="ADAL" clId="{7612D721-93A6-4DF5-9B14-A6212B14DA41}" dt="2026-04-26T00:29:47.927" v="616" actId="6549"/>
          <ac:spMkLst>
            <pc:docMk/>
            <pc:sldMk cId="366581286" sldId="317"/>
            <ac:spMk id="9" creationId="{B921A7F2-0BC3-E0AE-C5F5-5C5DB159D63D}"/>
          </ac:spMkLst>
        </pc:spChg>
      </pc:sldChg>
      <pc:sldChg chg="modSp mod modTransition">
        <pc:chgData name="Kelly Fernandez" userId="70d556fb-7a6b-48d5-9067-ef041913b875" providerId="ADAL" clId="{7612D721-93A6-4DF5-9B14-A6212B14DA41}" dt="2026-04-26T00:34:11.517" v="1398" actId="20577"/>
        <pc:sldMkLst>
          <pc:docMk/>
          <pc:sldMk cId="3060030179" sldId="318"/>
        </pc:sldMkLst>
        <pc:spChg chg="mod">
          <ac:chgData name="Kelly Fernandez" userId="70d556fb-7a6b-48d5-9067-ef041913b875" providerId="ADAL" clId="{7612D721-93A6-4DF5-9B14-A6212B14DA41}" dt="2026-04-26T00:34:11.517" v="1398" actId="20577"/>
          <ac:spMkLst>
            <pc:docMk/>
            <pc:sldMk cId="3060030179" sldId="318"/>
            <ac:spMk id="9" creationId="{B921A7F2-0BC3-E0AE-C5F5-5C5DB159D63D}"/>
          </ac:spMkLst>
        </pc:spChg>
      </pc:sldChg>
      <pc:sldChg chg="modSp mod modTransition">
        <pc:chgData name="Kelly Fernandez" userId="70d556fb-7a6b-48d5-9067-ef041913b875" providerId="ADAL" clId="{7612D721-93A6-4DF5-9B14-A6212B14DA41}" dt="2026-04-26T00:38:35.674" v="1543"/>
        <pc:sldMkLst>
          <pc:docMk/>
          <pc:sldMk cId="3147755567" sldId="319"/>
        </pc:sldMkLst>
        <pc:spChg chg="mod">
          <ac:chgData name="Kelly Fernandez" userId="70d556fb-7a6b-48d5-9067-ef041913b875" providerId="ADAL" clId="{7612D721-93A6-4DF5-9B14-A6212B14DA41}" dt="2026-04-26T00:38:33.584" v="1542" actId="1076"/>
          <ac:spMkLst>
            <pc:docMk/>
            <pc:sldMk cId="3147755567" sldId="319"/>
            <ac:spMk id="3" creationId="{6BD90F61-D462-B422-9EB8-4539832599BB}"/>
          </ac:spMkLst>
        </pc:spChg>
      </pc:sldChg>
      <pc:sldChg chg="modSp mod modTransition">
        <pc:chgData name="Kelly Fernandez" userId="70d556fb-7a6b-48d5-9067-ef041913b875" providerId="ADAL" clId="{7612D721-93A6-4DF5-9B14-A6212B14DA41}" dt="2026-04-26T00:41:51.144" v="1662" actId="6549"/>
        <pc:sldMkLst>
          <pc:docMk/>
          <pc:sldMk cId="4171078122" sldId="320"/>
        </pc:sldMkLst>
        <pc:spChg chg="mod">
          <ac:chgData name="Kelly Fernandez" userId="70d556fb-7a6b-48d5-9067-ef041913b875" providerId="ADAL" clId="{7612D721-93A6-4DF5-9B14-A6212B14DA41}" dt="2026-04-26T00:41:51.144" v="1662" actId="6549"/>
          <ac:spMkLst>
            <pc:docMk/>
            <pc:sldMk cId="4171078122" sldId="320"/>
            <ac:spMk id="3" creationId="{00000000-0000-0000-0000-000000000000}"/>
          </ac:spMkLst>
        </pc:spChg>
      </pc:sldChg>
      <pc:sldChg chg="modSp mod modTransition">
        <pc:chgData name="Kelly Fernandez" userId="70d556fb-7a6b-48d5-9067-ef041913b875" providerId="ADAL" clId="{7612D721-93A6-4DF5-9B14-A6212B14DA41}" dt="2026-04-26T00:42:36.534" v="1771" actId="20577"/>
        <pc:sldMkLst>
          <pc:docMk/>
          <pc:sldMk cId="1975474576" sldId="321"/>
        </pc:sldMkLst>
        <pc:spChg chg="mod">
          <ac:chgData name="Kelly Fernandez" userId="70d556fb-7a6b-48d5-9067-ef041913b875" providerId="ADAL" clId="{7612D721-93A6-4DF5-9B14-A6212B14DA41}" dt="2026-04-26T00:42:36.534" v="1771" actId="20577"/>
          <ac:spMkLst>
            <pc:docMk/>
            <pc:sldMk cId="1975474576" sldId="321"/>
            <ac:spMk id="3" creationId="{00000000-0000-0000-0000-000000000000}"/>
          </ac:spMkLst>
        </pc:spChg>
      </pc:sldChg>
      <pc:sldChg chg="modSp mod modTransition">
        <pc:chgData name="Kelly Fernandez" userId="70d556fb-7a6b-48d5-9067-ef041913b875" providerId="ADAL" clId="{7612D721-93A6-4DF5-9B14-A6212B14DA41}" dt="2026-04-26T00:54:21.474" v="2107"/>
        <pc:sldMkLst>
          <pc:docMk/>
          <pc:sldMk cId="4044781127" sldId="322"/>
        </pc:sldMkLst>
        <pc:spChg chg="mod">
          <ac:chgData name="Kelly Fernandez" userId="70d556fb-7a6b-48d5-9067-ef041913b875" providerId="ADAL" clId="{7612D721-93A6-4DF5-9B14-A6212B14DA41}" dt="2026-04-26T00:54:15.798" v="2106" actId="20577"/>
          <ac:spMkLst>
            <pc:docMk/>
            <pc:sldMk cId="4044781127" sldId="322"/>
            <ac:spMk id="3" creationId="{00000000-0000-0000-0000-000000000000}"/>
          </ac:spMkLst>
        </pc:spChg>
      </pc:sldChg>
      <pc:sldChg chg="modSp mod modTransition">
        <pc:chgData name="Kelly Fernandez" userId="70d556fb-7a6b-48d5-9067-ef041913b875" providerId="ADAL" clId="{7612D721-93A6-4DF5-9B14-A6212B14DA41}" dt="2026-04-26T01:18:14.177" v="2790"/>
        <pc:sldMkLst>
          <pc:docMk/>
          <pc:sldMk cId="641583793" sldId="323"/>
        </pc:sldMkLst>
        <pc:spChg chg="mod">
          <ac:chgData name="Kelly Fernandez" userId="70d556fb-7a6b-48d5-9067-ef041913b875" providerId="ADAL" clId="{7612D721-93A6-4DF5-9B14-A6212B14DA41}" dt="2026-04-26T00:57:32.248" v="2289" actId="27636"/>
          <ac:spMkLst>
            <pc:docMk/>
            <pc:sldMk cId="641583793" sldId="323"/>
            <ac:spMk id="3" creationId="{00000000-0000-0000-0000-000000000000}"/>
          </ac:spMkLst>
        </pc:spChg>
      </pc:sldChg>
      <pc:sldChg chg="modSp mod modTransition">
        <pc:chgData name="Kelly Fernandez" userId="70d556fb-7a6b-48d5-9067-ef041913b875" providerId="ADAL" clId="{7612D721-93A6-4DF5-9B14-A6212B14DA41}" dt="2026-04-26T01:06:46.639" v="2565" actId="20577"/>
        <pc:sldMkLst>
          <pc:docMk/>
          <pc:sldMk cId="2045404179" sldId="324"/>
        </pc:sldMkLst>
        <pc:spChg chg="mod">
          <ac:chgData name="Kelly Fernandez" userId="70d556fb-7a6b-48d5-9067-ef041913b875" providerId="ADAL" clId="{7612D721-93A6-4DF5-9B14-A6212B14DA41}" dt="2026-04-26T01:06:46.639" v="2565" actId="20577"/>
          <ac:spMkLst>
            <pc:docMk/>
            <pc:sldMk cId="2045404179" sldId="324"/>
            <ac:spMk id="3" creationId="{00000000-0000-0000-0000-000000000000}"/>
          </ac:spMkLst>
        </pc:spChg>
      </pc:sldChg>
      <pc:sldChg chg="modSp mod modTransition">
        <pc:chgData name="Kelly Fernandez" userId="70d556fb-7a6b-48d5-9067-ef041913b875" providerId="ADAL" clId="{7612D721-93A6-4DF5-9B14-A6212B14DA41}" dt="2026-04-26T01:09:18.921" v="2640" actId="20577"/>
        <pc:sldMkLst>
          <pc:docMk/>
          <pc:sldMk cId="956836879" sldId="325"/>
        </pc:sldMkLst>
        <pc:spChg chg="mod">
          <ac:chgData name="Kelly Fernandez" userId="70d556fb-7a6b-48d5-9067-ef041913b875" providerId="ADAL" clId="{7612D721-93A6-4DF5-9B14-A6212B14DA41}" dt="2026-04-26T01:09:18.921" v="2640" actId="20577"/>
          <ac:spMkLst>
            <pc:docMk/>
            <pc:sldMk cId="956836879" sldId="325"/>
            <ac:spMk id="3" creationId="{00000000-0000-0000-0000-000000000000}"/>
          </ac:spMkLst>
        </pc:spChg>
      </pc:sldChg>
      <pc:sldChg chg="delSp modSp mod modTransition">
        <pc:chgData name="Kelly Fernandez" userId="70d556fb-7a6b-48d5-9067-ef041913b875" providerId="ADAL" clId="{7612D721-93A6-4DF5-9B14-A6212B14DA41}" dt="2026-04-26T01:14:49.392" v="2762" actId="20577"/>
        <pc:sldMkLst>
          <pc:docMk/>
          <pc:sldMk cId="2492776524" sldId="326"/>
        </pc:sldMkLst>
        <pc:spChg chg="mod">
          <ac:chgData name="Kelly Fernandez" userId="70d556fb-7a6b-48d5-9067-ef041913b875" providerId="ADAL" clId="{7612D721-93A6-4DF5-9B14-A6212B14DA41}" dt="2026-04-26T01:10:05.942" v="2648" actId="20577"/>
          <ac:spMkLst>
            <pc:docMk/>
            <pc:sldMk cId="2492776524" sldId="326"/>
            <ac:spMk id="2" creationId="{00000000-0000-0000-0000-000000000000}"/>
          </ac:spMkLst>
        </pc:spChg>
        <pc:spChg chg="mod">
          <ac:chgData name="Kelly Fernandez" userId="70d556fb-7a6b-48d5-9067-ef041913b875" providerId="ADAL" clId="{7612D721-93A6-4DF5-9B14-A6212B14DA41}" dt="2026-04-26T01:14:49.392" v="2762" actId="20577"/>
          <ac:spMkLst>
            <pc:docMk/>
            <pc:sldMk cId="2492776524" sldId="326"/>
            <ac:spMk id="3" creationId="{00000000-0000-0000-0000-000000000000}"/>
          </ac:spMkLst>
        </pc:spChg>
        <pc:picChg chg="del">
          <ac:chgData name="Kelly Fernandez" userId="70d556fb-7a6b-48d5-9067-ef041913b875" providerId="ADAL" clId="{7612D721-93A6-4DF5-9B14-A6212B14DA41}" dt="2026-04-26T01:09:49.864" v="2644" actId="21"/>
          <ac:picMkLst>
            <pc:docMk/>
            <pc:sldMk cId="2492776524" sldId="326"/>
            <ac:picMk id="9" creationId="{C760ADE2-109D-40DA-4A36-440950B4B49F}"/>
          </ac:picMkLst>
        </pc:picChg>
      </pc:sldChg>
      <pc:sldChg chg="modSp mod modTransition">
        <pc:chgData name="Kelly Fernandez" userId="70d556fb-7a6b-48d5-9067-ef041913b875" providerId="ADAL" clId="{7612D721-93A6-4DF5-9B14-A6212B14DA41}" dt="2026-04-26T00:39:44.232" v="1564" actId="6549"/>
        <pc:sldMkLst>
          <pc:docMk/>
          <pc:sldMk cId="2554160555" sldId="327"/>
        </pc:sldMkLst>
        <pc:spChg chg="mod">
          <ac:chgData name="Kelly Fernandez" userId="70d556fb-7a6b-48d5-9067-ef041913b875" providerId="ADAL" clId="{7612D721-93A6-4DF5-9B14-A6212B14DA41}" dt="2026-04-26T00:39:16.072" v="1548" actId="14100"/>
          <ac:spMkLst>
            <pc:docMk/>
            <pc:sldMk cId="2554160555" sldId="327"/>
            <ac:spMk id="2" creationId="{00000000-0000-0000-0000-000000000000}"/>
          </ac:spMkLst>
        </pc:spChg>
        <pc:spChg chg="mod">
          <ac:chgData name="Kelly Fernandez" userId="70d556fb-7a6b-48d5-9067-ef041913b875" providerId="ADAL" clId="{7612D721-93A6-4DF5-9B14-A6212B14DA41}" dt="2026-04-26T00:39:44.232" v="1564" actId="6549"/>
          <ac:spMkLst>
            <pc:docMk/>
            <pc:sldMk cId="2554160555" sldId="32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E558C-7ED3-4AFB-A9DE-62923D1FA2AF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4CDA6-F696-4527-9AAB-ECD28957D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91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8D390D-CA69-4481-AAF0-308A747AFE5F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847303-F99F-40C2-828E-9C02EBED1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8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80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62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48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73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63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5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18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05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07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47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9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91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29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32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41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52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65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11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12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487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52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2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85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151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922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0120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864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093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E6AAE417-8F63-78BF-E775-425835536D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940A1B80-29A8-B1AC-5EF8-48B26108C0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4250564D-21DE-69B3-09D5-5F6082B9F9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7452" indent="-2836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4542" indent="-22690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8359" indent="-22690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2175" indent="-22690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63DB127-FB69-4ED7-AD74-41CCCBA6FB04}" type="slidenum">
              <a:rPr lang="en-US" altLang="en-US" smtClean="0"/>
              <a:pPr/>
              <a:t>35</a:t>
            </a:fld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280E7C-8CB7-D2B6-EDEF-CCE0880EF6F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4/12/2024</a:t>
            </a:r>
          </a:p>
        </p:txBody>
      </p:sp>
    </p:spTree>
    <p:extLst>
      <p:ext uri="{BB962C8B-B14F-4D97-AF65-F5344CB8AC3E}">
        <p14:creationId xmlns:p14="http://schemas.microsoft.com/office/powerpoint/2010/main" val="26196979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id="{EB6BB0FC-3C49-701B-A52C-72ABEE53FF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id="{D3DEA98C-34A0-7847-2D83-8C96F10AE1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id="{A2F627D7-FE11-3FAE-74A8-38DC02AA7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7452" indent="-2836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4542" indent="-22690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8359" indent="-22690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2175" indent="-22690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C8C168B-6FC7-4C0A-8438-CE542C30084A}" type="slidenum">
              <a:rPr lang="en-US" altLang="en-US" smtClean="0"/>
              <a:pPr/>
              <a:t>36</a:t>
            </a:fld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A99952-0FC7-761E-17A0-10B96E1F04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4/12/2024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3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77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29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37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93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7303-F99F-40C2-828E-9C02EBED1A7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0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0081-13E9-4E75-AA7E-5215D8E79C40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A3A3-24D1-46B8-93F4-37FF3D4EE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2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0081-13E9-4E75-AA7E-5215D8E79C40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A3A3-24D1-46B8-93F4-37FF3D4EE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2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0081-13E9-4E75-AA7E-5215D8E79C40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A3A3-24D1-46B8-93F4-37FF3D4EE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7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0081-13E9-4E75-AA7E-5215D8E79C40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A3A3-24D1-46B8-93F4-37FF3D4EE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0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0081-13E9-4E75-AA7E-5215D8E79C40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A3A3-24D1-46B8-93F4-37FF3D4EE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6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0081-13E9-4E75-AA7E-5215D8E79C40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A3A3-24D1-46B8-93F4-37FF3D4EE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1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0081-13E9-4E75-AA7E-5215D8E79C40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A3A3-24D1-46B8-93F4-37FF3D4EE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0081-13E9-4E75-AA7E-5215D8E79C40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A3A3-24D1-46B8-93F4-37FF3D4EE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1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0081-13E9-4E75-AA7E-5215D8E79C40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A3A3-24D1-46B8-93F4-37FF3D4EE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6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0081-13E9-4E75-AA7E-5215D8E79C40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A3A3-24D1-46B8-93F4-37FF3D4EE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2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0081-13E9-4E75-AA7E-5215D8E79C40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A3A3-24D1-46B8-93F4-37FF3D4EE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7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30081-13E9-4E75-AA7E-5215D8E79C40}" type="datetimeFigureOut">
              <a:rPr lang="en-US" smtClean="0"/>
              <a:t>4/25/2026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A3A3-24D1-46B8-93F4-37FF3D4EE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kfernandez@flgovlaw.co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35939"/>
            <a:ext cx="81153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Goudy Old Style" panose="02020502050305020303" pitchFamily="18" charset="0"/>
              </a:rPr>
              <a:t>Quasi-Judicial Hearings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sz="3400" i="1" dirty="0">
                <a:solidFill>
                  <a:schemeClr val="tx1"/>
                </a:solidFill>
                <a:latin typeface="Goudy Old Style" panose="02020502050305020303" pitchFamily="18" charset="0"/>
              </a:rPr>
              <a:t>Presented by:</a:t>
            </a:r>
          </a:p>
          <a:p>
            <a:r>
              <a:rPr lang="en-US" sz="34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Kelly M. Fernandez, Esq.</a:t>
            </a:r>
          </a:p>
          <a:p>
            <a:endParaRPr lang="en-US" sz="3400" b="1" dirty="0">
              <a:solidFill>
                <a:schemeClr val="tx1"/>
              </a:solidFill>
              <a:latin typeface="Goudy Old Style" panose="02020502050305020303" pitchFamily="18" charset="0"/>
            </a:endParaRPr>
          </a:p>
          <a:p>
            <a:r>
              <a:rPr lang="en-US" sz="34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May 1, 2026</a:t>
            </a:r>
          </a:p>
          <a:p>
            <a:r>
              <a:rPr lang="en-US" sz="34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Elected Official Training</a:t>
            </a:r>
          </a:p>
          <a:p>
            <a:endParaRPr lang="en-US" sz="3400" b="1" dirty="0">
              <a:solidFill>
                <a:schemeClr val="tx1"/>
              </a:solidFill>
              <a:latin typeface="Goudy Old Style" panose="02020502050305020303" pitchFamily="18" charset="0"/>
            </a:endParaRPr>
          </a:p>
          <a:p>
            <a:endParaRPr lang="en-US" dirty="0"/>
          </a:p>
          <a:p>
            <a:endParaRPr lang="en-US" sz="800" dirty="0"/>
          </a:p>
        </p:txBody>
      </p:sp>
      <p:sp>
        <p:nvSpPr>
          <p:cNvPr id="4" name="Snip Single Corner Rectangle 3"/>
          <p:cNvSpPr/>
          <p:nvPr/>
        </p:nvSpPr>
        <p:spPr>
          <a:xfrm>
            <a:off x="-3544" y="1430229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7912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3" descr="A picture containing schematic">
            <a:extLst>
              <a:ext uri="{FF2B5EF4-FFF2-40B4-BE49-F238E27FC236}">
                <a16:creationId xmlns:a16="http://schemas.microsoft.com/office/drawing/2014/main" id="{769D0878-9890-8C11-66C2-A35DBEA40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5063"/>
            <a:ext cx="4800600" cy="106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21046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5908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Goudy Old Style" panose="02020502050305020303"/>
              </a:rPr>
              <a:t> </a:t>
            </a:r>
          </a:p>
          <a:p>
            <a:endParaRPr lang="en-US" sz="2800" dirty="0">
              <a:latin typeface="Goudy Old Style" panose="0202050205030502030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EA336-5466-D4E7-018D-BE23DAE39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380800"/>
            <a:ext cx="4119562" cy="4400624"/>
          </a:xfrm>
          <a:prstGeom prst="rect">
            <a:avLst/>
          </a:prstGeom>
        </p:spPr>
      </p:pic>
      <p:pic>
        <p:nvPicPr>
          <p:cNvPr id="2" name="Picture 1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1A41BD7D-50A9-C8D5-52E4-28275BE6F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B94683-3A4F-CB49-BC07-04F3202825E0}"/>
              </a:ext>
            </a:extLst>
          </p:cNvPr>
          <p:cNvSpPr/>
          <p:nvPr/>
        </p:nvSpPr>
        <p:spPr>
          <a:xfrm>
            <a:off x="4724400" y="5257802"/>
            <a:ext cx="1371600" cy="51025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3F89A8-0F33-14CD-1F1B-638C78D5E3DA}"/>
              </a:ext>
            </a:extLst>
          </p:cNvPr>
          <p:cNvSpPr/>
          <p:nvPr/>
        </p:nvSpPr>
        <p:spPr>
          <a:xfrm>
            <a:off x="3429000" y="5197135"/>
            <a:ext cx="1371600" cy="4347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886188-1892-73B6-4772-BFE321E778A6}"/>
              </a:ext>
            </a:extLst>
          </p:cNvPr>
          <p:cNvSpPr/>
          <p:nvPr/>
        </p:nvSpPr>
        <p:spPr>
          <a:xfrm>
            <a:off x="2286000" y="5257801"/>
            <a:ext cx="838200" cy="37403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1459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1"/>
            <a:ext cx="7772400" cy="106492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oudy Old Style" panose="02020502050305020303" pitchFamily="18" charset="0"/>
              </a:rPr>
              <a:t>Due Process Means Fairness For ALL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2209800"/>
            <a:ext cx="4648200" cy="3048001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oudy Old Style" panose="02020502050305020303" pitchFamily="18" charset="0"/>
              </a:rPr>
              <a:t>Has the hearing process been fair and reasonable to all parties involved?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oudy Old Style" panose="02020502050305020303" pitchFamily="18" charset="0"/>
              </a:rPr>
              <a:t>Was everyone who wanted to be heard afforded an opportunity to be heard/participate?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oudy Old Style" panose="02020502050305020303" pitchFamily="18" charset="0"/>
              </a:rPr>
              <a:t>If there is an error, is it material and/or can it be corrected? </a:t>
            </a:r>
            <a:r>
              <a:rPr lang="en-US" sz="2000" dirty="0">
                <a:solidFill>
                  <a:schemeClr val="tx1"/>
                </a:solidFill>
                <a:latin typeface="Goudy Old Style" panose="02020502050305020303" pitchFamily="18" charset="0"/>
              </a:rPr>
              <a:t>	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0" y="10287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nip Single Corner Rectangle 5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E95385E6-BE5C-2821-B4BF-205F341FB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9E6CCC-334E-B379-0623-9FA3E5621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23" y="2514600"/>
            <a:ext cx="3996057" cy="190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1541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686800" cy="337127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400" dirty="0">
              <a:latin typeface="Goudy Old Style" panose="02020502050305020303" pitchFamily="18" charset="0"/>
            </a:endParaRPr>
          </a:p>
          <a:p>
            <a:pPr marL="514350" indent="-514350">
              <a:buFont typeface="+mj-lt"/>
              <a:buAutoNum type="arabicPeriod" startAt="5"/>
            </a:pPr>
            <a:endParaRPr lang="en-US" sz="2400" dirty="0">
              <a:latin typeface="Goudy Old Style" panose="02020502050305020303" pitchFamily="18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C7D187-FE63-EE12-29E3-5A9979F12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907" y="1624012"/>
            <a:ext cx="7017893" cy="3787225"/>
          </a:xfrm>
          <a:prstGeom prst="rect">
            <a:avLst/>
          </a:prstGeom>
        </p:spPr>
      </p:pic>
      <p:pic>
        <p:nvPicPr>
          <p:cNvPr id="2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C9607DC8-0F3C-FE32-C644-11428DD87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9173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828800"/>
            <a:ext cx="5410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400" dirty="0">
                <a:latin typeface="Goudy Old Style" panose="02020502050305020303"/>
              </a:rPr>
              <a:t>Site Visits</a:t>
            </a:r>
          </a:p>
          <a:p>
            <a:pPr marL="342900" indent="-342900" algn="just">
              <a:buAutoNum type="arabicPeriod"/>
            </a:pPr>
            <a:endParaRPr lang="en-US" sz="2400" dirty="0">
              <a:latin typeface="Goudy Old Style" panose="02020502050305020303"/>
            </a:endParaRPr>
          </a:p>
          <a:p>
            <a:pPr marL="342900" indent="-342900" algn="just">
              <a:buAutoNum type="arabicPeriod"/>
            </a:pPr>
            <a:r>
              <a:rPr lang="en-US" sz="2400" dirty="0">
                <a:latin typeface="Goudy Old Style" panose="02020502050305020303"/>
              </a:rPr>
              <a:t>Conversation with Spouses, Friends, Neighbors, Strangers</a:t>
            </a:r>
          </a:p>
          <a:p>
            <a:pPr marL="342900" indent="-342900" algn="just">
              <a:buAutoNum type="arabicPeriod"/>
            </a:pPr>
            <a:endParaRPr lang="en-US" sz="2400" dirty="0">
              <a:latin typeface="Goudy Old Style" panose="02020502050305020303"/>
            </a:endParaRPr>
          </a:p>
          <a:p>
            <a:pPr marL="342900" indent="-342900" algn="just">
              <a:buAutoNum type="arabicPeriod"/>
            </a:pPr>
            <a:r>
              <a:rPr lang="en-US" sz="2400" dirty="0">
                <a:latin typeface="Goudy Old Style" panose="02020502050305020303"/>
              </a:rPr>
              <a:t>Information gathered on Social Media Feeds (Facebook, Nextdoor, etc.) </a:t>
            </a:r>
          </a:p>
          <a:p>
            <a:pPr marL="342900" indent="-342900" algn="just">
              <a:buAutoNum type="arabicPeriod"/>
            </a:pPr>
            <a:endParaRPr lang="en-US" sz="2400" dirty="0">
              <a:latin typeface="Goudy Old Style" panose="02020502050305020303"/>
            </a:endParaRPr>
          </a:p>
          <a:p>
            <a:pPr marL="342900" indent="-342900" algn="just">
              <a:buFontTx/>
              <a:buAutoNum type="arabicPeriod"/>
            </a:pPr>
            <a:r>
              <a:rPr lang="en-US" sz="2400" dirty="0">
                <a:latin typeface="Goudy Old Style" panose="02020502050305020303"/>
              </a:rPr>
              <a:t>Research Board Members do “On Their Own”</a:t>
            </a:r>
          </a:p>
          <a:p>
            <a:pPr marL="342900" indent="-342900" algn="just">
              <a:buAutoNum type="arabicPeriod"/>
            </a:pPr>
            <a:endParaRPr lang="en-US" sz="2400" dirty="0">
              <a:latin typeface="Goudy Old Style" panose="02020502050305020303"/>
            </a:endParaRPr>
          </a:p>
          <a:p>
            <a:endParaRPr lang="en-US" sz="2800" dirty="0">
              <a:latin typeface="Goudy Old Style" panose="0202050205030502030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2192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Goudy Old Style" panose="02020502050305020303" pitchFamily="18" charset="0"/>
              </a:rPr>
              <a:t>Ex </a:t>
            </a:r>
            <a:r>
              <a:rPr lang="en-US" sz="3600" b="1" dirty="0" err="1">
                <a:latin typeface="Goudy Old Style" panose="02020502050305020303" pitchFamily="18" charset="0"/>
              </a:rPr>
              <a:t>Parte</a:t>
            </a:r>
            <a:r>
              <a:rPr lang="en-US" sz="3600" b="1" dirty="0">
                <a:latin typeface="Goudy Old Style" panose="02020502050305020303" pitchFamily="18" charset="0"/>
              </a:rPr>
              <a:t> Examples</a:t>
            </a:r>
            <a:endParaRPr lang="en-US" sz="3600" dirty="0"/>
          </a:p>
        </p:txBody>
      </p:sp>
      <p:pic>
        <p:nvPicPr>
          <p:cNvPr id="2" name="Picture 1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7706D700-701C-0F23-BDC2-CF6B54832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97FC51-F6FB-A245-29CF-CCC30ECBA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095" y="2438400"/>
            <a:ext cx="2809608" cy="238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0958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951903"/>
            <a:ext cx="7753350" cy="1181697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oudy Old Style" panose="02020502050305020303" pitchFamily="18" charset="0"/>
              </a:rPr>
              <a:t>Ex Parte Communications/Experiences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686800" cy="337127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400" dirty="0">
              <a:latin typeface="Goudy Old Style" panose="02020502050305020303" pitchFamily="18" charset="0"/>
            </a:endParaRPr>
          </a:p>
          <a:p>
            <a:pPr marL="514350" indent="-514350">
              <a:buFont typeface="+mj-lt"/>
              <a:buAutoNum type="arabicPeriod" startAt="5"/>
            </a:pPr>
            <a:endParaRPr lang="en-US" sz="2400" dirty="0">
              <a:latin typeface="Goudy Old Style" panose="02020502050305020303" pitchFamily="18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21A7F2-0BC3-E0AE-C5F5-5C5DB159D63D}"/>
              </a:ext>
            </a:extLst>
          </p:cNvPr>
          <p:cNvSpPr txBox="1"/>
          <p:nvPr/>
        </p:nvSpPr>
        <p:spPr>
          <a:xfrm>
            <a:off x="457200" y="1905000"/>
            <a:ext cx="82105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 pitchFamily="18" charset="0"/>
              </a:rPr>
              <a:t>Caselaw presumes these are prejudicial as those with a contrary position must have the opportunity to respond/refute the communication/experience.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 pitchFamily="18" charset="0"/>
              </a:rPr>
              <a:t>Fla. Stat. </a:t>
            </a:r>
            <a:r>
              <a:rPr lang="en-US" sz="2400" dirty="0">
                <a:solidFill>
                  <a:srgbClr val="21212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§  </a:t>
            </a:r>
            <a:r>
              <a:rPr lang="en-US" sz="2400" dirty="0">
                <a:latin typeface="Goudy Old Style" panose="02020502050305020303" pitchFamily="18" charset="0"/>
              </a:rPr>
              <a:t>286.0115 modifies the presumption and allows cities to adopt an ordinance/resolution removing the </a:t>
            </a:r>
            <a:r>
              <a:rPr lang="en-US" sz="2400" b="0" i="0" dirty="0">
                <a:effectLst/>
                <a:latin typeface="Goudy Old Style" panose="02020502050305020303" pitchFamily="18" charset="0"/>
              </a:rPr>
              <a:t>presumption if communication and/or experience is disclosed and made part of the record.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Goudy Old Style" panose="02020502050305020303" pitchFamily="18" charset="0"/>
              </a:rPr>
              <a:t>Disclosure of a verbal communication must include the subject and identity of the person, group, or entity</a:t>
            </a:r>
          </a:p>
        </p:txBody>
      </p:sp>
      <p:pic>
        <p:nvPicPr>
          <p:cNvPr id="4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196BB2E7-33CF-21D8-47F2-5190D6FC3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8128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838200"/>
            <a:ext cx="7753350" cy="1181697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oudy Old Style" panose="02020502050305020303" pitchFamily="18" charset="0"/>
              </a:rPr>
              <a:t>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686800" cy="337127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400" dirty="0">
              <a:latin typeface="Goudy Old Style" panose="02020502050305020303" pitchFamily="18" charset="0"/>
            </a:endParaRPr>
          </a:p>
          <a:p>
            <a:pPr marL="514350" indent="-514350">
              <a:buFont typeface="+mj-lt"/>
              <a:buAutoNum type="arabicPeriod" startAt="5"/>
            </a:pPr>
            <a:endParaRPr lang="en-US" sz="2400" dirty="0">
              <a:latin typeface="Goudy Old Style" panose="02020502050305020303" pitchFamily="18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21A7F2-0BC3-E0AE-C5F5-5C5DB159D63D}"/>
              </a:ext>
            </a:extLst>
          </p:cNvPr>
          <p:cNvSpPr txBox="1"/>
          <p:nvPr/>
        </p:nvSpPr>
        <p:spPr>
          <a:xfrm>
            <a:off x="533400" y="19050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 pitchFamily="18" charset="0"/>
              </a:rPr>
              <a:t>Don’t communicate about quasi-judicial matters, then there is nothing to disclose!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 pitchFamily="18" charset="0"/>
              </a:rPr>
              <a:t>Halt any incidental communications with an invite for the person to participate in the hearing or to submit written comments.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 pitchFamily="18" charset="0"/>
              </a:rPr>
              <a:t>Disclose any and all ex </a:t>
            </a:r>
            <a:r>
              <a:rPr lang="en-US" sz="2400" dirty="0" err="1">
                <a:latin typeface="Goudy Old Style" panose="02020502050305020303" pitchFamily="18" charset="0"/>
              </a:rPr>
              <a:t>parte</a:t>
            </a:r>
            <a:r>
              <a:rPr lang="en-US" sz="2400" dirty="0">
                <a:latin typeface="Goudy Old Style" panose="02020502050305020303" pitchFamily="18" charset="0"/>
              </a:rPr>
              <a:t> communications at the beginning of each hearing, no matter how minor.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 pitchFamily="18" charset="0"/>
              </a:rPr>
              <a:t>Provide all emails/texts/social media posts/letters received to the Clerk for inclusion in the record.  </a:t>
            </a:r>
          </a:p>
        </p:txBody>
      </p:sp>
      <p:pic>
        <p:nvPicPr>
          <p:cNvPr id="4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2948E51D-DCBA-1BEB-57D4-323AD6A9D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3017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085850"/>
            <a:ext cx="775335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oudy Old Style" panose="02020502050305020303" pitchFamily="18" charset="0"/>
              </a:rPr>
              <a:t>Consequences of Due Process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33599"/>
            <a:ext cx="3581401" cy="297180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400" dirty="0">
              <a:latin typeface="Goudy Old Style" panose="02020502050305020303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Goudy Old Style" panose="02020502050305020303" pitchFamily="18" charset="0"/>
              </a:rPr>
              <a:t>If a due process violation is found by court, the case will be remanded back o the approving board for another public hearing. 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649028AB-1844-6628-7306-A1DA7E7E8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5F9366-D535-DB46-A4B8-7927C3507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395" y="2057400"/>
            <a:ext cx="2711005" cy="351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0891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75335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oudy Old Style" panose="02020502050305020303" pitchFamily="18" charset="0"/>
              </a:rPr>
              <a:t>Due Process is the Low Hanging Fruit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0" y="9144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90F61-D462-B422-9EB8-4539832599BB}"/>
              </a:ext>
            </a:extLst>
          </p:cNvPr>
          <p:cNvSpPr txBox="1"/>
          <p:nvPr/>
        </p:nvSpPr>
        <p:spPr>
          <a:xfrm>
            <a:off x="212852" y="2122945"/>
            <a:ext cx="624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 pitchFamily="18" charset="0"/>
              </a:rPr>
              <a:t>Due Process challenges are the easiest to raise on appeal.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 pitchFamily="18" charset="0"/>
              </a:rPr>
              <a:t>How participants are treated, the time they are allocated, and how fair you are to the parties - are all under the Board’s control.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 pitchFamily="18" charset="0"/>
              </a:rPr>
              <a:t>Best Practice: Have CLEARLY defined hearing procedures in your Code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EDFFEA-2780-7A3D-EB94-AE7CA4121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057400"/>
            <a:ext cx="2335381" cy="3448050"/>
          </a:xfrm>
          <a:prstGeom prst="rect">
            <a:avLst/>
          </a:prstGeom>
        </p:spPr>
      </p:pic>
      <p:pic>
        <p:nvPicPr>
          <p:cNvPr id="4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6F8283DE-7BD7-82A8-52CE-5DE94D716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75556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32" y="990600"/>
            <a:ext cx="8369968" cy="1219200"/>
          </a:xfrm>
        </p:spPr>
        <p:txBody>
          <a:bodyPr>
            <a:noAutofit/>
          </a:bodyPr>
          <a:lstStyle/>
          <a:p>
            <a:r>
              <a:rPr lang="en-US" sz="3600" b="1" u="sng" dirty="0">
                <a:latin typeface="Goudy Old Style" panose="02020502050305020303" pitchFamily="18" charset="0"/>
              </a:rPr>
              <a:t>Competent Substantial Evidence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010400" cy="36824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latin typeface="Goudy Old Style" panose="02020502050305020303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latin typeface="Goudy Old Style" panose="02020502050305020303" pitchFamily="18" charset="0"/>
              </a:rPr>
              <a:t>“We have used the term ‘competent substantial evidence’ advisedly.  Substantial evidence has been described as such </a:t>
            </a:r>
            <a:r>
              <a:rPr lang="en-US" sz="2800" b="1" i="1" dirty="0">
                <a:latin typeface="Goudy Old Style" panose="02020502050305020303" pitchFamily="18" charset="0"/>
              </a:rPr>
              <a:t>evidence as will establish a substantial basis of fact from which the fact at issue can be reasonably inferred</a:t>
            </a:r>
            <a:r>
              <a:rPr lang="en-US" sz="2800" dirty="0">
                <a:latin typeface="Goudy Old Style" panose="02020502050305020303" pitchFamily="18" charset="0"/>
              </a:rPr>
              <a:t>.  We have stated it to be such relevant evidence as a </a:t>
            </a:r>
            <a:r>
              <a:rPr lang="en-US" sz="2800" b="1" i="1" dirty="0">
                <a:latin typeface="Goudy Old Style" panose="02020502050305020303" pitchFamily="18" charset="0"/>
              </a:rPr>
              <a:t>reasonable mind would accept as adequate to support a conclusion</a:t>
            </a:r>
            <a:r>
              <a:rPr lang="en-US" sz="2800" dirty="0">
                <a:latin typeface="Goudy Old Style" panose="02020502050305020303" pitchFamily="18" charset="0"/>
              </a:rPr>
              <a:t>.”  </a:t>
            </a:r>
          </a:p>
          <a:p>
            <a:pPr marL="0" indent="0">
              <a:buNone/>
            </a:pPr>
            <a:endParaRPr lang="en-US" sz="2200" dirty="0">
              <a:latin typeface="Goudy Old Style" panose="02020502050305020303" pitchFamily="18" charset="0"/>
            </a:endParaRPr>
          </a:p>
          <a:p>
            <a:pPr marL="0" indent="0">
              <a:buNone/>
            </a:pPr>
            <a:r>
              <a:rPr lang="en-US" sz="2400" i="1" dirty="0">
                <a:latin typeface="Goudy Old Style" panose="02020502050305020303" pitchFamily="18" charset="0"/>
              </a:rPr>
              <a:t>DeGroot v. Sheffield</a:t>
            </a:r>
            <a:r>
              <a:rPr lang="en-US" sz="2400" dirty="0">
                <a:latin typeface="Goudy Old Style" panose="02020502050305020303" pitchFamily="18" charset="0"/>
              </a:rPr>
              <a:t>, 95 So.2d 912, 916 (Fla. 1957)</a:t>
            </a:r>
            <a:r>
              <a:rPr lang="en-US" dirty="0">
                <a:latin typeface="Goudy Old Style" panose="02020502050305020303" pitchFamily="18" charset="0"/>
              </a:rPr>
              <a:t> 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F5607115-2EAC-3A4F-E84E-365391067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12013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81098"/>
            <a:ext cx="8686800" cy="95250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oudy Old Style" panose="02020502050305020303" pitchFamily="18" charset="0"/>
              </a:rPr>
              <a:t>Initial Burden of Proof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5105400" cy="424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The Applicant carries the initial burden of proof.</a:t>
            </a:r>
            <a:endParaRPr lang="en-US" sz="2400" dirty="0">
              <a:latin typeface="Goudy Old Style" panose="02020502050305020303" pitchFamily="18" charset="0"/>
              <a:ea typeface="Calibri" panose="020F0502020204030204" pitchFamily="34" charset="0"/>
            </a:endParaRPr>
          </a:p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Applicant must show through competent substantial that it complies with the land use requirements of the jurisdiction.  </a:t>
            </a:r>
            <a:r>
              <a:rPr lang="en-US" sz="2400" i="1" dirty="0"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Bd. Of County Comm’rs of Brevard Co. v. Snyder, </a:t>
            </a:r>
            <a:r>
              <a:rPr lang="en-US" sz="2400" dirty="0"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627 So. 2d  469, 476 (Fla. 1993).  </a:t>
            </a: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1212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effectLst/>
              <a:latin typeface="Goudy Old Style" panose="020205020503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en-US" sz="2600" dirty="0">
              <a:latin typeface="Goudy Old Style" panose="02020502050305020303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68FC4F-D89B-1FB3-E50F-1D98EB598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76" y="2212205"/>
            <a:ext cx="3344335" cy="2687012"/>
          </a:xfrm>
          <a:prstGeom prst="rect">
            <a:avLst/>
          </a:prstGeom>
        </p:spPr>
      </p:pic>
      <p:pic>
        <p:nvPicPr>
          <p:cNvPr id="4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E5F8B476-FC7E-88F6-0FA4-1AE243B38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6055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686800" cy="12954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oudy Old Style" panose="02020502050305020303" pitchFamily="18" charset="0"/>
              </a:rPr>
              <a:t>2 Types of Municipal Decision Making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4086A23B-4FC1-CADF-4F9D-2DA5685F0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0159B-7DDE-0405-1EE3-730B5279D9E6}"/>
              </a:ext>
            </a:extLst>
          </p:cNvPr>
          <p:cNvSpPr txBox="1"/>
          <p:nvPr/>
        </p:nvSpPr>
        <p:spPr>
          <a:xfrm>
            <a:off x="1143000" y="245006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oudy Old Style" panose="02020502050305020303" pitchFamily="18" charset="0"/>
              </a:rPr>
              <a:t>Legislative</a:t>
            </a:r>
            <a:r>
              <a:rPr lang="en-US" b="1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4657D-327D-6540-6822-5EAAA317DEA1}"/>
              </a:ext>
            </a:extLst>
          </p:cNvPr>
          <p:cNvSpPr txBox="1"/>
          <p:nvPr/>
        </p:nvSpPr>
        <p:spPr>
          <a:xfrm>
            <a:off x="6625389" y="2510135"/>
            <a:ext cx="19852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oudy Old Style" panose="02020502050305020303" pitchFamily="18" charset="0"/>
              </a:rPr>
              <a:t>Quasi-Judicial</a:t>
            </a:r>
            <a:r>
              <a:rPr lang="en-US" b="1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CDAF3C-148F-F17C-BF40-EDDA7E88435B}"/>
              </a:ext>
            </a:extLst>
          </p:cNvPr>
          <p:cNvSpPr/>
          <p:nvPr/>
        </p:nvSpPr>
        <p:spPr>
          <a:xfrm>
            <a:off x="838200" y="2362200"/>
            <a:ext cx="2213811" cy="652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997E72-6745-CECA-8D6A-C51B36758405}"/>
              </a:ext>
            </a:extLst>
          </p:cNvPr>
          <p:cNvSpPr/>
          <p:nvPr/>
        </p:nvSpPr>
        <p:spPr>
          <a:xfrm>
            <a:off x="6396789" y="2438400"/>
            <a:ext cx="2213811" cy="652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CE6949-0EC0-E4CB-6B69-16DDB6DC8C58}"/>
              </a:ext>
            </a:extLst>
          </p:cNvPr>
          <p:cNvSpPr txBox="1"/>
          <p:nvPr/>
        </p:nvSpPr>
        <p:spPr>
          <a:xfrm>
            <a:off x="3810000" y="25527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99ED41-A76C-0C8D-4BC0-700B7A570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8862"/>
            <a:ext cx="3276600" cy="218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5A9F5C-20DF-CF7F-2638-E34161B97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300452"/>
            <a:ext cx="2490748" cy="249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0366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686800" cy="12954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oudy Old Style" panose="02020502050305020303" pitchFamily="18" charset="0"/>
              </a:rPr>
              <a:t>Burden of Proof Shift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05200" y="1905000"/>
            <a:ext cx="5410200" cy="466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Once the Applicant’s burden is met, the burden shifts to the Opponent(s).  </a:t>
            </a:r>
          </a:p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 pitchFamily="18" charset="0"/>
                <a:ea typeface="Calibri" panose="020F0502020204030204" pitchFamily="34" charset="0"/>
              </a:rPr>
              <a:t>Opponents must then </a:t>
            </a:r>
            <a:r>
              <a:rPr lang="en-US" sz="2400" dirty="0">
                <a:effectLst/>
                <a:latin typeface="Goudy Old Style" panose="02020502050305020303" pitchFamily="18" charset="0"/>
                <a:ea typeface="Calibri" panose="020F0502020204030204" pitchFamily="34" charset="0"/>
              </a:rPr>
              <a:t>show through competent substantial evidence that there is a legitimate public purpose to deny the request.  </a:t>
            </a:r>
            <a:r>
              <a:rPr lang="en-US" sz="2400" i="1" dirty="0">
                <a:solidFill>
                  <a:srgbClr val="21212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Id.; see also, </a:t>
            </a:r>
            <a:r>
              <a:rPr lang="en-US" sz="2400" dirty="0">
                <a:solidFill>
                  <a:srgbClr val="21212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21212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City of Hialeah Gardens v. Miami Dade Charter Foundation Inc.,  </a:t>
            </a:r>
            <a:r>
              <a:rPr lang="en-US" sz="2400" dirty="0">
                <a:solidFill>
                  <a:srgbClr val="21212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857 So. 2d 202 (Fla. 3d DCA 2003) </a:t>
            </a:r>
            <a:endParaRPr lang="en-US" sz="2400" dirty="0">
              <a:effectLst/>
              <a:latin typeface="Goudy Old Style" panose="02020502050305020303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1212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effectLst/>
              <a:latin typeface="Goudy Old Style" panose="020205020503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en-US" sz="2600" dirty="0">
              <a:latin typeface="Goudy Old Style" panose="02020502050305020303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6F8617-0083-E081-03A0-F4D976FA1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81200"/>
            <a:ext cx="3286078" cy="3258739"/>
          </a:xfrm>
          <a:prstGeom prst="rect">
            <a:avLst/>
          </a:prstGeom>
        </p:spPr>
      </p:pic>
      <p:pic>
        <p:nvPicPr>
          <p:cNvPr id="4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FBFB2E28-4FD8-016C-2437-5DAC75D3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97860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066800"/>
            <a:ext cx="805815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oudy Old Style" panose="02020502050305020303" pitchFamily="18" charset="0"/>
              </a:rPr>
              <a:t>Competency of Evidence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36824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dirty="0">
              <a:latin typeface="Goudy Old Style" panose="02020502050305020303" pitchFamily="18" charset="0"/>
            </a:endParaRPr>
          </a:p>
          <a:p>
            <a:pPr algn="just"/>
            <a:r>
              <a:rPr lang="en-US" sz="2400" dirty="0">
                <a:latin typeface="Goudy Old Style" panose="02020502050305020303" pitchFamily="18" charset="0"/>
              </a:rPr>
              <a:t>Evidence that is relevant, material, and reasonable. </a:t>
            </a:r>
          </a:p>
          <a:p>
            <a:pPr algn="just"/>
            <a:r>
              <a:rPr lang="en-US" sz="2400" dirty="0">
                <a:latin typeface="Goudy Old Style" panose="02020502050305020303" pitchFamily="18" charset="0"/>
              </a:rPr>
              <a:t>Witnesses must generally be sworn in.</a:t>
            </a:r>
          </a:p>
          <a:p>
            <a:pPr algn="just"/>
            <a:r>
              <a:rPr lang="en-US" sz="2400" dirty="0">
                <a:latin typeface="Goudy Old Style" panose="02020502050305020303" pitchFamily="18" charset="0"/>
              </a:rPr>
              <a:t>Formal rules of evidence are relaxed. </a:t>
            </a:r>
          </a:p>
          <a:p>
            <a:pPr algn="just"/>
            <a:r>
              <a:rPr lang="en-US" sz="2400" dirty="0">
                <a:latin typeface="Goudy Old Style" panose="02020502050305020303" pitchFamily="18" charset="0"/>
              </a:rPr>
              <a:t>Witnesses are subject to cross-examination.  </a:t>
            </a:r>
          </a:p>
          <a:p>
            <a:pPr algn="just"/>
            <a:r>
              <a:rPr lang="en-US" sz="2400" dirty="0">
                <a:latin typeface="Goudy Old Style" panose="02020502050305020303" pitchFamily="18" charset="0"/>
              </a:rPr>
              <a:t>Hearsay testimony is admissible, but insufficient on its own to support a decision.</a:t>
            </a:r>
          </a:p>
          <a:p>
            <a:pPr marL="0" indent="0" algn="just">
              <a:buNone/>
            </a:pPr>
            <a:r>
              <a:rPr lang="en-US" sz="2400" dirty="0">
                <a:latin typeface="Goudy Old Style" panose="02020502050305020303" pitchFamily="18" charset="0"/>
              </a:rPr>
              <a:t> 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7671A753-2E1A-018D-DAF4-02750EC2F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07812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066800"/>
            <a:ext cx="805815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oudy Old Style" panose="02020502050305020303" pitchFamily="18" charset="0"/>
              </a:rPr>
              <a:t>Competent Substantial Evidence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51051"/>
            <a:ext cx="6248400" cy="35300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dirty="0">
              <a:latin typeface="Goudy Old Style" panose="02020502050305020303" pitchFamily="18" charset="0"/>
            </a:endParaRPr>
          </a:p>
          <a:p>
            <a:pPr marL="0" indent="0" algn="ctr">
              <a:buNone/>
            </a:pPr>
            <a:r>
              <a:rPr lang="en-US" sz="2400" u="sng" dirty="0">
                <a:latin typeface="Goudy Old Style" panose="02020502050305020303" pitchFamily="18" charset="0"/>
              </a:rPr>
              <a:t>3 General Categories of Testimony: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Comments and opinions of professional staff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Expert </a:t>
            </a:r>
            <a:r>
              <a:rPr lang="en-US" sz="2400" dirty="0"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estimony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Fact-based testimony of neighbors and lay people</a:t>
            </a:r>
            <a:r>
              <a:rPr lang="en-US" sz="2400" dirty="0">
                <a:latin typeface="Goudy Old Style" panose="02020502050305020303" pitchFamily="18" charset="0"/>
              </a:rPr>
              <a:t> 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263F661F-4045-5EB6-5F47-931AC854B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474576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2056959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 pitchFamily="18" charset="0"/>
              </a:rPr>
              <a:t>Lay person testimony on technical matters.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 pitchFamily="18" charset="0"/>
              </a:rPr>
              <a:t>Statements of public support or opposition without facts (i.e., NIMBY)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 pitchFamily="18" charset="0"/>
              </a:rPr>
              <a:t>Signature petitions </a:t>
            </a:r>
          </a:p>
          <a:p>
            <a:pPr algn="just"/>
            <a:endParaRPr lang="en-US" sz="2400" dirty="0">
              <a:latin typeface="Goudy Old Style" panose="02020502050305020303" pitchFamily="18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Goudy Old Style" panose="02020502050305020303" pitchFamily="18" charset="0"/>
              </a:rPr>
              <a:t>Not a Popularity Contest!</a:t>
            </a:r>
            <a:endParaRPr lang="en-US" sz="2800" dirty="0">
              <a:solidFill>
                <a:srgbClr val="FF0000"/>
              </a:solidFill>
              <a:latin typeface="Goudy Old Style" panose="02020502050305020303"/>
            </a:endParaRPr>
          </a:p>
        </p:txBody>
      </p:sp>
      <p:pic>
        <p:nvPicPr>
          <p:cNvPr id="2050" name="Picture 2" descr="Lay Witnesses and Opinion Testimony: Admissible?">
            <a:extLst>
              <a:ext uri="{FF2B5EF4-FFF2-40B4-BE49-F238E27FC236}">
                <a16:creationId xmlns:a16="http://schemas.microsoft.com/office/drawing/2014/main" id="{F3E528BF-A700-1A04-0A57-E474DF5F5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2635"/>
            <a:ext cx="2673396" cy="225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A807B5B2-992F-5DB9-2B51-0B4D058EB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0FA079-79CC-D4A1-4E57-5780E2DC984B}"/>
              </a:ext>
            </a:extLst>
          </p:cNvPr>
          <p:cNvSpPr txBox="1"/>
          <p:nvPr/>
        </p:nvSpPr>
        <p:spPr>
          <a:xfrm>
            <a:off x="1219200" y="1284023"/>
            <a:ext cx="7010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Goudy Old Style" panose="02020502050305020303" pitchFamily="18" charset="0"/>
              </a:rPr>
              <a:t>Not</a:t>
            </a:r>
            <a:r>
              <a:rPr lang="en-US" sz="3200" b="1" dirty="0">
                <a:latin typeface="Goudy Old Style" panose="02020502050305020303" pitchFamily="18" charset="0"/>
              </a:rPr>
              <a:t> Competent Substantial Evidence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59980513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9037"/>
            <a:ext cx="7848600" cy="444182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en-US" sz="3300" dirty="0"/>
          </a:p>
          <a:p>
            <a:pPr algn="just"/>
            <a:r>
              <a:rPr lang="en-US" sz="4400" b="1" dirty="0">
                <a:latin typeface="Goudy Old Style" panose="02020502050305020303" pitchFamily="18" charset="0"/>
              </a:rPr>
              <a:t>BANANA</a:t>
            </a:r>
            <a:r>
              <a:rPr lang="en-US" sz="4400" dirty="0">
                <a:latin typeface="Goudy Old Style" panose="02020502050305020303" pitchFamily="18" charset="0"/>
              </a:rPr>
              <a:t> =</a:t>
            </a:r>
          </a:p>
          <a:p>
            <a:pPr marL="0" indent="0" algn="just">
              <a:buNone/>
            </a:pPr>
            <a:r>
              <a:rPr lang="en-US" sz="4400" b="1" u="sng" dirty="0">
                <a:latin typeface="Goudy Old Style" panose="02020502050305020303" pitchFamily="18" charset="0"/>
              </a:rPr>
              <a:t>B</a:t>
            </a:r>
            <a:r>
              <a:rPr lang="en-US" sz="4400" dirty="0">
                <a:latin typeface="Goudy Old Style" panose="02020502050305020303" pitchFamily="18" charset="0"/>
              </a:rPr>
              <a:t>uild </a:t>
            </a:r>
            <a:r>
              <a:rPr lang="en-US" sz="4400" b="1" u="sng" dirty="0">
                <a:latin typeface="Goudy Old Style" panose="02020502050305020303" pitchFamily="18" charset="0"/>
              </a:rPr>
              <a:t>A</a:t>
            </a:r>
            <a:r>
              <a:rPr lang="en-US" sz="4400" dirty="0">
                <a:latin typeface="Goudy Old Style" panose="02020502050305020303" pitchFamily="18" charset="0"/>
              </a:rPr>
              <a:t>bsolutely </a:t>
            </a:r>
            <a:r>
              <a:rPr lang="en-US" sz="4400" b="1" u="sng" dirty="0">
                <a:latin typeface="Goudy Old Style" panose="02020502050305020303" pitchFamily="18" charset="0"/>
              </a:rPr>
              <a:t>N</a:t>
            </a:r>
            <a:r>
              <a:rPr lang="en-US" sz="4400" dirty="0">
                <a:latin typeface="Goudy Old Style" panose="02020502050305020303" pitchFamily="18" charset="0"/>
              </a:rPr>
              <a:t>othing </a:t>
            </a:r>
            <a:r>
              <a:rPr lang="en-US" sz="4400" b="1" u="sng" dirty="0">
                <a:latin typeface="Goudy Old Style" panose="02020502050305020303" pitchFamily="18" charset="0"/>
              </a:rPr>
              <a:t>A</a:t>
            </a:r>
            <a:r>
              <a:rPr lang="en-US" sz="4400" dirty="0">
                <a:latin typeface="Goudy Old Style" panose="02020502050305020303" pitchFamily="18" charset="0"/>
              </a:rPr>
              <a:t>nywhere </a:t>
            </a:r>
            <a:r>
              <a:rPr lang="en-US" sz="4400" b="1" u="sng" dirty="0">
                <a:latin typeface="Goudy Old Style" panose="02020502050305020303" pitchFamily="18" charset="0"/>
              </a:rPr>
              <a:t>N</a:t>
            </a:r>
            <a:r>
              <a:rPr lang="en-US" sz="4400" dirty="0">
                <a:latin typeface="Goudy Old Style" panose="02020502050305020303" pitchFamily="18" charset="0"/>
              </a:rPr>
              <a:t>ear </a:t>
            </a:r>
            <a:r>
              <a:rPr lang="en-US" sz="4400" b="1" u="sng" dirty="0">
                <a:latin typeface="Goudy Old Style" panose="02020502050305020303" pitchFamily="18" charset="0"/>
              </a:rPr>
              <a:t>A</a:t>
            </a:r>
            <a:r>
              <a:rPr lang="en-US" sz="4400" dirty="0">
                <a:latin typeface="Goudy Old Style" panose="02020502050305020303" pitchFamily="18" charset="0"/>
              </a:rPr>
              <a:t>nything!</a:t>
            </a:r>
          </a:p>
          <a:p>
            <a:pPr marL="0" indent="0" algn="just">
              <a:buNone/>
            </a:pPr>
            <a:endParaRPr lang="en-US" sz="4400" dirty="0">
              <a:latin typeface="Goudy Old Style" panose="02020502050305020303" pitchFamily="18" charset="0"/>
            </a:endParaRPr>
          </a:p>
          <a:p>
            <a:pPr algn="just"/>
            <a:r>
              <a:rPr lang="en-US" sz="4400" b="1" dirty="0">
                <a:latin typeface="Goudy Old Style" panose="02020502050305020303" pitchFamily="18" charset="0"/>
              </a:rPr>
              <a:t>LULU</a:t>
            </a:r>
            <a:r>
              <a:rPr lang="en-US" sz="4400" dirty="0">
                <a:latin typeface="Goudy Old Style" panose="02020502050305020303" pitchFamily="18" charset="0"/>
              </a:rPr>
              <a:t> =</a:t>
            </a:r>
          </a:p>
          <a:p>
            <a:pPr marL="0" indent="0" algn="just">
              <a:buNone/>
            </a:pPr>
            <a:r>
              <a:rPr lang="en-US" sz="4400" b="1" u="sng" dirty="0">
                <a:latin typeface="Goudy Old Style" panose="02020502050305020303" pitchFamily="18" charset="0"/>
              </a:rPr>
              <a:t>L</a:t>
            </a:r>
            <a:r>
              <a:rPr lang="en-US" sz="4400" dirty="0">
                <a:latin typeface="Goudy Old Style" panose="02020502050305020303" pitchFamily="18" charset="0"/>
              </a:rPr>
              <a:t>ocally </a:t>
            </a:r>
            <a:r>
              <a:rPr lang="en-US" sz="4400" b="1" u="sng" dirty="0">
                <a:latin typeface="Goudy Old Style" panose="02020502050305020303" pitchFamily="18" charset="0"/>
              </a:rPr>
              <a:t>U</a:t>
            </a:r>
            <a:r>
              <a:rPr lang="en-US" sz="4400" dirty="0">
                <a:latin typeface="Goudy Old Style" panose="02020502050305020303" pitchFamily="18" charset="0"/>
              </a:rPr>
              <a:t>nwanted </a:t>
            </a:r>
            <a:r>
              <a:rPr lang="en-US" sz="4400" b="1" u="sng" dirty="0">
                <a:latin typeface="Goudy Old Style" panose="02020502050305020303" pitchFamily="18" charset="0"/>
              </a:rPr>
              <a:t>L</a:t>
            </a:r>
            <a:r>
              <a:rPr lang="en-US" sz="4400" dirty="0">
                <a:latin typeface="Goudy Old Style" panose="02020502050305020303" pitchFamily="18" charset="0"/>
              </a:rPr>
              <a:t>and </a:t>
            </a:r>
            <a:r>
              <a:rPr lang="en-US" sz="4400" b="1" u="sng" dirty="0">
                <a:latin typeface="Goudy Old Style" panose="02020502050305020303" pitchFamily="18" charset="0"/>
              </a:rPr>
              <a:t>U</a:t>
            </a:r>
            <a:r>
              <a:rPr lang="en-US" sz="4400" dirty="0">
                <a:latin typeface="Goudy Old Style" panose="02020502050305020303" pitchFamily="18" charset="0"/>
              </a:rPr>
              <a:t>se</a:t>
            </a:r>
          </a:p>
          <a:p>
            <a:pPr marL="0" indent="0" algn="just">
              <a:buNone/>
            </a:pPr>
            <a:endParaRPr lang="en-US" sz="4400" dirty="0">
              <a:latin typeface="Goudy Old Style" panose="02020502050305020303" pitchFamily="18" charset="0"/>
            </a:endParaRPr>
          </a:p>
          <a:p>
            <a:pPr algn="just"/>
            <a:r>
              <a:rPr lang="en-US" sz="4400" b="1" dirty="0">
                <a:latin typeface="Goudy Old Style" panose="02020502050305020303" pitchFamily="18" charset="0"/>
              </a:rPr>
              <a:t>CAVE </a:t>
            </a:r>
            <a:r>
              <a:rPr lang="en-US" sz="4400" dirty="0">
                <a:latin typeface="Goudy Old Style" panose="02020502050305020303" pitchFamily="18" charset="0"/>
              </a:rPr>
              <a:t>People =</a:t>
            </a:r>
          </a:p>
          <a:p>
            <a:pPr marL="0" indent="0" algn="just">
              <a:buNone/>
            </a:pPr>
            <a:r>
              <a:rPr lang="en-US" sz="4400" b="1" u="sng" dirty="0">
                <a:latin typeface="Goudy Old Style" panose="02020502050305020303" pitchFamily="18" charset="0"/>
              </a:rPr>
              <a:t>C</a:t>
            </a:r>
            <a:r>
              <a:rPr lang="en-US" sz="4400" dirty="0">
                <a:latin typeface="Goudy Old Style" panose="02020502050305020303" pitchFamily="18" charset="0"/>
              </a:rPr>
              <a:t>itizens </a:t>
            </a:r>
            <a:r>
              <a:rPr lang="en-US" sz="4400" b="1" u="sng" dirty="0">
                <a:latin typeface="Goudy Old Style" panose="02020502050305020303" pitchFamily="18" charset="0"/>
              </a:rPr>
              <a:t>A</a:t>
            </a:r>
            <a:r>
              <a:rPr lang="en-US" sz="4400" dirty="0">
                <a:latin typeface="Goudy Old Style" panose="02020502050305020303" pitchFamily="18" charset="0"/>
              </a:rPr>
              <a:t>gainst </a:t>
            </a:r>
            <a:r>
              <a:rPr lang="en-US" sz="4400" b="1" u="sng" dirty="0">
                <a:latin typeface="Goudy Old Style" panose="02020502050305020303" pitchFamily="18" charset="0"/>
              </a:rPr>
              <a:t>V</a:t>
            </a:r>
            <a:r>
              <a:rPr lang="en-US" sz="4400" dirty="0">
                <a:latin typeface="Goudy Old Style" panose="02020502050305020303" pitchFamily="18" charset="0"/>
              </a:rPr>
              <a:t>irtually </a:t>
            </a:r>
            <a:r>
              <a:rPr lang="en-US" sz="4400" b="1" u="sng" dirty="0">
                <a:latin typeface="Goudy Old Style" panose="02020502050305020303" pitchFamily="18" charset="0"/>
              </a:rPr>
              <a:t>E</a:t>
            </a:r>
            <a:r>
              <a:rPr lang="en-US" sz="4400" dirty="0">
                <a:latin typeface="Goudy Old Style" panose="02020502050305020303" pitchFamily="18" charset="0"/>
              </a:rPr>
              <a:t>verything</a:t>
            </a:r>
          </a:p>
          <a:p>
            <a:pPr marL="0" indent="0" algn="just">
              <a:buNone/>
            </a:pPr>
            <a:endParaRPr lang="en-US" sz="4400" dirty="0">
              <a:latin typeface="Goudy Old Style" panose="02020502050305020303" pitchFamily="18" charset="0"/>
            </a:endParaRPr>
          </a:p>
          <a:p>
            <a:pPr algn="just"/>
            <a:r>
              <a:rPr lang="en-US" sz="4400" b="1" dirty="0">
                <a:latin typeface="Goudy Old Style" panose="02020502050305020303" pitchFamily="18" charset="0"/>
              </a:rPr>
              <a:t>NIMTOO </a:t>
            </a:r>
            <a:r>
              <a:rPr lang="en-US" sz="4400" dirty="0">
                <a:latin typeface="Goudy Old Style" panose="02020502050305020303" pitchFamily="18" charset="0"/>
              </a:rPr>
              <a:t>= </a:t>
            </a:r>
            <a:r>
              <a:rPr lang="en-US" sz="4400" b="1" u="sng" dirty="0">
                <a:latin typeface="Goudy Old Style" panose="02020502050305020303" pitchFamily="18" charset="0"/>
              </a:rPr>
              <a:t>N</a:t>
            </a:r>
            <a:r>
              <a:rPr lang="en-US" sz="4400" dirty="0">
                <a:latin typeface="Goudy Old Style" panose="02020502050305020303" pitchFamily="18" charset="0"/>
              </a:rPr>
              <a:t>ot </a:t>
            </a:r>
            <a:r>
              <a:rPr lang="en-US" sz="4400" b="1" u="sng" dirty="0">
                <a:latin typeface="Goudy Old Style" panose="02020502050305020303" pitchFamily="18" charset="0"/>
              </a:rPr>
              <a:t>I</a:t>
            </a:r>
            <a:r>
              <a:rPr lang="en-US" sz="4400" dirty="0">
                <a:latin typeface="Goudy Old Style" panose="02020502050305020303" pitchFamily="18" charset="0"/>
              </a:rPr>
              <a:t>n </a:t>
            </a:r>
            <a:r>
              <a:rPr lang="en-US" sz="4400" b="1" u="sng" dirty="0">
                <a:latin typeface="Goudy Old Style" panose="02020502050305020303" pitchFamily="18" charset="0"/>
              </a:rPr>
              <a:t>M</a:t>
            </a:r>
            <a:r>
              <a:rPr lang="en-US" sz="4400" dirty="0">
                <a:latin typeface="Goudy Old Style" panose="02020502050305020303" pitchFamily="18" charset="0"/>
              </a:rPr>
              <a:t>y </a:t>
            </a:r>
            <a:r>
              <a:rPr lang="en-US" sz="4400" b="1" u="sng" dirty="0">
                <a:latin typeface="Goudy Old Style" panose="02020502050305020303" pitchFamily="18" charset="0"/>
              </a:rPr>
              <a:t>T</a:t>
            </a:r>
            <a:r>
              <a:rPr lang="en-US" sz="4400" dirty="0">
                <a:latin typeface="Goudy Old Style" panose="02020502050305020303" pitchFamily="18" charset="0"/>
              </a:rPr>
              <a:t>erm </a:t>
            </a:r>
            <a:r>
              <a:rPr lang="en-US" sz="4400" b="1" u="sng" dirty="0">
                <a:latin typeface="Goudy Old Style" panose="02020502050305020303" pitchFamily="18" charset="0"/>
              </a:rPr>
              <a:t>O</a:t>
            </a:r>
            <a:r>
              <a:rPr lang="en-US" sz="4400" dirty="0">
                <a:latin typeface="Goudy Old Style" panose="02020502050305020303" pitchFamily="18" charset="0"/>
              </a:rPr>
              <a:t>f </a:t>
            </a:r>
            <a:r>
              <a:rPr lang="en-US" sz="4400" b="1" u="sng" dirty="0">
                <a:latin typeface="Goudy Old Style" panose="02020502050305020303" pitchFamily="18" charset="0"/>
              </a:rPr>
              <a:t>O</a:t>
            </a:r>
            <a:r>
              <a:rPr lang="en-US" sz="4400" dirty="0">
                <a:latin typeface="Goudy Old Style" panose="02020502050305020303" pitchFamily="18" charset="0"/>
              </a:rPr>
              <a:t>ffice</a:t>
            </a:r>
          </a:p>
          <a:p>
            <a:pPr marL="0" indent="0" algn="just">
              <a:buNone/>
            </a:pPr>
            <a:endParaRPr lang="en-US" sz="4400" dirty="0">
              <a:latin typeface="Goudy Old Style" panose="02020502050305020303" pitchFamily="18" charset="0"/>
            </a:endParaRPr>
          </a:p>
          <a:p>
            <a:pPr marL="0" indent="0" algn="just">
              <a:buNone/>
            </a:pPr>
            <a:endParaRPr lang="en-US" sz="4400" dirty="0">
              <a:latin typeface="Goudy Old Style" panose="02020502050305020303" pitchFamily="18" charset="0"/>
            </a:endParaRPr>
          </a:p>
          <a:p>
            <a:endParaRPr lang="en-US" dirty="0"/>
          </a:p>
        </p:txBody>
      </p:sp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BBF4468F-23C2-AB2F-D00B-3EBC5C7D4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E46F55-C1A2-6EB6-25C9-0E78DD46C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362200"/>
            <a:ext cx="3183805" cy="233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3465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066800"/>
            <a:ext cx="90678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oudy Old Style" panose="02020502050305020303" pitchFamily="18" charset="0"/>
              </a:rPr>
              <a:t>Competent Substantial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5791201" cy="368242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n-US" sz="2400" dirty="0">
              <a:latin typeface="Goudy Old Style" panose="02020502050305020303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Goudy Old Style" panose="02020502050305020303" pitchFamily="18" charset="0"/>
              </a:rPr>
              <a:t>The Quasi-Judicial Board gets to weigh and evaluate relevant evidence.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Goudy Old Style" panose="02020502050305020303" pitchFamily="18" charset="0"/>
              </a:rPr>
              <a:t>If there is competing evidence, the Board gets to decide which evidence it believes more probative. 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Goudy Old Style" panose="02020502050305020303" pitchFamily="18" charset="0"/>
              </a:rPr>
              <a:t>Reviewing Courts are not permitted to second guess the Quasi-Judicial Board’s decision. 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Goudy Old Style" panose="02020502050305020303" pitchFamily="18" charset="0"/>
              </a:rPr>
              <a:t>Just need a </a:t>
            </a:r>
            <a:r>
              <a:rPr lang="en-US" sz="2600" b="1" i="1" dirty="0">
                <a:latin typeface="Goudy Old Style" panose="02020502050305020303" pitchFamily="18" charset="0"/>
              </a:rPr>
              <a:t>scintilla</a:t>
            </a:r>
            <a:r>
              <a:rPr lang="en-US" sz="2600" dirty="0">
                <a:latin typeface="Goudy Old Style" panose="02020502050305020303" pitchFamily="18" charset="0"/>
              </a:rPr>
              <a:t> of evidence!  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C6F33A-ED77-A9E2-2392-0BBFAA466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019300"/>
            <a:ext cx="2152650" cy="3781425"/>
          </a:xfrm>
          <a:prstGeom prst="rect">
            <a:avLst/>
          </a:prstGeom>
        </p:spPr>
      </p:pic>
      <p:pic>
        <p:nvPicPr>
          <p:cNvPr id="4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E77C9855-591D-D5F5-4114-43FF9FF0D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781127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1487269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Goudy Old Style" panose="02020502050305020303" pitchFamily="18" charset="0"/>
              </a:rPr>
              <a:t>What About Other “Outside” Evidence ? </a:t>
            </a:r>
            <a:endParaRPr lang="en-US" sz="3600" dirty="0"/>
          </a:p>
        </p:txBody>
      </p:sp>
      <p:pic>
        <p:nvPicPr>
          <p:cNvPr id="2" name="Picture 1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0586B5A8-ED03-C978-E059-CCA44AD24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137F0-44E7-34D9-C039-8D20053B3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819400"/>
            <a:ext cx="2978794" cy="28845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2D4D15-349B-1296-B965-EDF27983D79A}"/>
              </a:ext>
            </a:extLst>
          </p:cNvPr>
          <p:cNvSpPr txBox="1"/>
          <p:nvPr/>
        </p:nvSpPr>
        <p:spPr>
          <a:xfrm>
            <a:off x="3581400" y="26670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oudy Old Style" panose="02020502050305020303" pitchFamily="18" charset="0"/>
              </a:rPr>
              <a:t>Officials should not conduct their own investigations to introduce as evidence … </a:t>
            </a:r>
          </a:p>
          <a:p>
            <a:endParaRPr lang="en-US" sz="24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05262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686800" cy="12954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oudy Old Style" panose="02020502050305020303" pitchFamily="18" charset="0"/>
              </a:rPr>
              <a:t>Elected Official Role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5334000" cy="424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Goudy Old Style" panose="02020502050305020303" pitchFamily="18" charset="0"/>
                <a:ea typeface="Times New Roman" panose="02020603050405020304" pitchFamily="18" charset="0"/>
              </a:rPr>
              <a:t>If </a:t>
            </a:r>
            <a:r>
              <a:rPr lang="en-US" sz="2400" dirty="0">
                <a:latin typeface="Goudy Old Style" panose="02020502050305020303" pitchFamily="18" charset="0"/>
                <a:ea typeface="Times New Roman" panose="02020603050405020304" pitchFamily="18" charset="0"/>
              </a:rPr>
              <a:t>you have particular knowledge on a subject matter at issue, ask questions of witnesses on the subject.  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Goudy Old Style" panose="02020502050305020303" pitchFamily="18" charset="0"/>
                <a:ea typeface="Times New Roman" panose="02020603050405020304" pitchFamily="18" charset="0"/>
              </a:rPr>
              <a:t>If </a:t>
            </a:r>
            <a:r>
              <a:rPr lang="en-US" sz="2400" dirty="0">
                <a:latin typeface="Goudy Old Style" panose="02020502050305020303" pitchFamily="18" charset="0"/>
                <a:ea typeface="Times New Roman" panose="02020603050405020304" pitchFamily="18" charset="0"/>
              </a:rPr>
              <a:t>the witnesses do not have answers, request that the answers be provided at a future (continued) hearing.  </a:t>
            </a:r>
            <a:endParaRPr lang="en-US" sz="2400" dirty="0">
              <a:effectLst/>
              <a:latin typeface="Goudy Old Style" panose="02020502050305020303" pitchFamily="18" charset="0"/>
              <a:ea typeface="Times New Roman" panose="02020603050405020304" pitchFamily="18" charset="0"/>
            </a:endParaRP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 pitchFamily="18" charset="0"/>
                <a:ea typeface="Times New Roman" panose="02020603050405020304" pitchFamily="18" charset="0"/>
              </a:rPr>
              <a:t>Do not testify as to your knowledge,  your research, and your findings! </a:t>
            </a:r>
          </a:p>
          <a:p>
            <a:pPr marL="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12121"/>
                </a:solidFill>
                <a:effectLst/>
                <a:latin typeface="Goudy Old Style" panose="020205020503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effectLst/>
              <a:latin typeface="Goudy Old Style" panose="02020502050305020303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en-US" sz="2600" dirty="0">
              <a:latin typeface="Goudy Old Style" panose="02020502050305020303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C46A29-44B9-F47C-091E-AAFDF8D4E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362200"/>
            <a:ext cx="2171700" cy="1647825"/>
          </a:xfrm>
          <a:prstGeom prst="rect">
            <a:avLst/>
          </a:prstGeom>
        </p:spPr>
      </p:pic>
      <p:pic>
        <p:nvPicPr>
          <p:cNvPr id="4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FF125778-086A-F88B-1887-3C1F9F11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638563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32379" y="2613392"/>
            <a:ext cx="30003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Goudy Old Style" panose="02020502050305020303"/>
              </a:rPr>
              <a:t>You can be a Witness or a Judge, but you </a:t>
            </a:r>
            <a:r>
              <a:rPr lang="en-US" sz="2800" b="1" u="sng" dirty="0">
                <a:latin typeface="Goudy Old Style" panose="02020502050305020303"/>
              </a:rPr>
              <a:t>CANNOT</a:t>
            </a:r>
            <a:r>
              <a:rPr lang="en-US" sz="2800" dirty="0">
                <a:latin typeface="Goudy Old Style" panose="02020502050305020303"/>
              </a:rPr>
              <a:t> be BOTH! </a:t>
            </a:r>
          </a:p>
          <a:p>
            <a:endParaRPr lang="en-US" sz="2800" dirty="0">
              <a:latin typeface="Goudy Old Style" panose="0202050205030502030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487269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Goudy Old Style" panose="02020502050305020303" pitchFamily="18" charset="0"/>
              </a:rPr>
              <a:t>Know Your Role on a Quasi-Judicial Board</a:t>
            </a:r>
            <a:endParaRPr lang="en-US" sz="3600" dirty="0"/>
          </a:p>
        </p:txBody>
      </p:sp>
      <p:pic>
        <p:nvPicPr>
          <p:cNvPr id="1026" name="Picture 2" descr="Judge Cartoon Images – Browse 58,125 ...">
            <a:extLst>
              <a:ext uri="{FF2B5EF4-FFF2-40B4-BE49-F238E27FC236}">
                <a16:creationId xmlns:a16="http://schemas.microsoft.com/office/drawing/2014/main" id="{6868F219-4187-B820-7301-55AB619FE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495016"/>
            <a:ext cx="3000375" cy="22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0586B5A8-ED03-C978-E059-CCA44AD24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Witness on court, illustration, vector ...">
            <a:extLst>
              <a:ext uri="{FF2B5EF4-FFF2-40B4-BE49-F238E27FC236}">
                <a16:creationId xmlns:a16="http://schemas.microsoft.com/office/drawing/2014/main" id="{75956DAA-714A-60AB-2E13-6D478961A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54" y="2439768"/>
            <a:ext cx="1079656" cy="308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62230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295400"/>
            <a:ext cx="8286750" cy="1219200"/>
          </a:xfrm>
        </p:spPr>
        <p:txBody>
          <a:bodyPr>
            <a:noAutofit/>
          </a:bodyPr>
          <a:lstStyle/>
          <a:p>
            <a:r>
              <a:rPr lang="en-US" sz="3600" b="1" u="sng" dirty="0">
                <a:latin typeface="Goudy Old Style" panose="02020502050305020303" pitchFamily="18" charset="0"/>
              </a:rPr>
              <a:t>Essential Requirements of Law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3200"/>
            <a:ext cx="7467600" cy="2667000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Goudy Old Style" panose="02020502050305020303" pitchFamily="18" charset="0"/>
              </a:rPr>
              <a:t>Apply the correct law and/or Code.</a:t>
            </a:r>
          </a:p>
          <a:p>
            <a:pPr algn="just"/>
            <a:r>
              <a:rPr lang="en-US" sz="2800" dirty="0">
                <a:latin typeface="Goudy Old Style" panose="02020502050305020303" pitchFamily="18" charset="0"/>
              </a:rPr>
              <a:t>Correctly interpret the law and/or Code. </a:t>
            </a:r>
          </a:p>
          <a:p>
            <a:pPr algn="just"/>
            <a:r>
              <a:rPr lang="en-US" sz="2800" dirty="0">
                <a:latin typeface="Goudy Old Style" panose="02020502050305020303" pitchFamily="18" charset="0"/>
              </a:rPr>
              <a:t>Meet all applicable constitutional requirements. </a:t>
            </a:r>
          </a:p>
          <a:p>
            <a:pPr marL="0" indent="0">
              <a:buNone/>
            </a:pPr>
            <a:endParaRPr lang="en-US" dirty="0">
              <a:latin typeface="Goudy Old Style" panose="02020502050305020303" pitchFamily="18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060AEC45-605E-D013-E349-C7FF4CF6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59293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686800" cy="1295400"/>
          </a:xfrm>
        </p:spPr>
        <p:txBody>
          <a:bodyPr>
            <a:noAutofit/>
          </a:bodyPr>
          <a:lstStyle/>
          <a:p>
            <a:r>
              <a:rPr lang="en-US" sz="3600" b="1" u="sng" dirty="0">
                <a:latin typeface="Goudy Old Style" panose="02020502050305020303" pitchFamily="18" charset="0"/>
              </a:rPr>
              <a:t>Legislative Decision Making</a:t>
            </a:r>
            <a:endParaRPr lang="en-US" sz="3600" b="1" dirty="0">
              <a:latin typeface="Goudy Old Style" panose="02020502050305020303" pitchFamily="18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60198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endParaRPr lang="en-US" sz="2400" dirty="0">
              <a:latin typeface="Goudy Old Style" panose="02020502050305020303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/>
              </a:rPr>
              <a:t>Involves the adoption of laws or policies that will be applied city-wide.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/>
              </a:rPr>
              <a:t>Examples: Comprehensive Plan amendments and land development regulations.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/>
              </a:rPr>
              <a:t>Burden of proof is on the challenger to show the decision is </a:t>
            </a:r>
            <a:r>
              <a:rPr lang="en-US" sz="2400" i="1" dirty="0">
                <a:latin typeface="Goudy Old Style" panose="02020502050305020303"/>
              </a:rPr>
              <a:t>arbitrary and capricious</a:t>
            </a:r>
            <a:r>
              <a:rPr lang="en-US" sz="2400" dirty="0">
                <a:latin typeface="Goudy Old Style" panose="02020502050305020303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/>
              </a:rPr>
              <a:t>Courts apply a deferential ‘fairly debatable’ standard.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/>
              </a:rPr>
              <a:t> Judicial review is de novo. </a:t>
            </a:r>
          </a:p>
          <a:p>
            <a:pPr algn="just"/>
            <a:r>
              <a:rPr lang="en-US" sz="2400" dirty="0">
                <a:latin typeface="Goudy Old Style" panose="02020502050305020303"/>
              </a:rPr>
              <a:t>  </a:t>
            </a:r>
          </a:p>
          <a:p>
            <a:pPr marL="342900" indent="-342900" algn="just">
              <a:buAutoNum type="arabicPeriod"/>
            </a:pPr>
            <a:endParaRPr lang="en-US" sz="2600" dirty="0">
              <a:latin typeface="Goudy Old Style" panose="02020502050305020303"/>
            </a:endParaRPr>
          </a:p>
        </p:txBody>
      </p:sp>
      <p:pic>
        <p:nvPicPr>
          <p:cNvPr id="4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4086A23B-4FC1-CADF-4F9D-2DA5685F0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F89BFB-137C-E187-7196-71AF41C5A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164" y="2268621"/>
            <a:ext cx="2483636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4940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295400"/>
            <a:ext cx="8286750" cy="1219200"/>
          </a:xfrm>
        </p:spPr>
        <p:txBody>
          <a:bodyPr>
            <a:noAutofit/>
          </a:bodyPr>
          <a:lstStyle/>
          <a:p>
            <a:r>
              <a:rPr lang="en-US" sz="3600" b="1" u="sng" dirty="0">
                <a:latin typeface="Goudy Old Style" panose="02020502050305020303" pitchFamily="18" charset="0"/>
              </a:rPr>
              <a:t>Essential Requirements of Law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7467600" cy="2667000"/>
          </a:xfrm>
        </p:spPr>
        <p:txBody>
          <a:bodyPr>
            <a:normAutofit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Goudy Old Style" panose="02020502050305020303" pitchFamily="18" charset="0"/>
              </a:rPr>
              <a:t>Must be more than legal error, the departure must result in a miscarriage of justice.  </a:t>
            </a:r>
            <a:r>
              <a:rPr lang="en-US" sz="2800" i="1" dirty="0">
                <a:latin typeface="Goudy Old Style" panose="02020502050305020303" pitchFamily="18" charset="0"/>
              </a:rPr>
              <a:t>Malloy v. Gunster, et. al., </a:t>
            </a:r>
            <a:r>
              <a:rPr lang="en-US" sz="2800" dirty="0">
                <a:latin typeface="Goudy Old Style" panose="02020502050305020303" pitchFamily="18" charset="0"/>
              </a:rPr>
              <a:t>850 So. 2d 578 (Fla. 2d DCA 2003).</a:t>
            </a:r>
          </a:p>
          <a:p>
            <a:pPr marL="0" indent="0">
              <a:buNone/>
            </a:pPr>
            <a:endParaRPr lang="en-US" dirty="0">
              <a:latin typeface="Goudy Old Style" panose="02020502050305020303" pitchFamily="18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D51591C8-B923-A288-3BE7-24B2D0C4C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583793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077200" cy="1295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Goudy Old Style" panose="02020502050305020303" pitchFamily="18" charset="0"/>
              </a:rPr>
              <a:t>Rendition of the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1"/>
            <a:ext cx="8458200" cy="3200400"/>
          </a:xfrm>
        </p:spPr>
        <p:txBody>
          <a:bodyPr>
            <a:normAutofit/>
          </a:bodyPr>
          <a:lstStyle/>
          <a:p>
            <a:endParaRPr lang="en-US" dirty="0">
              <a:latin typeface="Goudy Old Style" panose="02020502050305020303" pitchFamily="18" charset="0"/>
            </a:endParaRPr>
          </a:p>
          <a:p>
            <a:endParaRPr lang="en-US" dirty="0"/>
          </a:p>
        </p:txBody>
      </p:sp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361A1D7A-7BCB-94FD-158E-D590E6BB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C5C434-6546-FBBF-945A-85C7FC2B0827}"/>
              </a:ext>
            </a:extLst>
          </p:cNvPr>
          <p:cNvSpPr txBox="1"/>
          <p:nvPr/>
        </p:nvSpPr>
        <p:spPr>
          <a:xfrm>
            <a:off x="533400" y="2209800"/>
            <a:ext cx="54864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oudy Old Style" panose="02020502050305020303" pitchFamily="18" charset="0"/>
                <a:ea typeface="Times New Roman" panose="02020603050405020304" pitchFamily="18" charset="0"/>
              </a:rPr>
              <a:t>D</a:t>
            </a:r>
            <a:r>
              <a:rPr lang="en-US" sz="2000" dirty="0">
                <a:effectLst/>
                <a:latin typeface="Goudy Old Style" panose="02020502050305020303" pitchFamily="18" charset="0"/>
                <a:ea typeface="Times New Roman" panose="02020603050405020304" pitchFamily="18" charset="0"/>
              </a:rPr>
              <a:t>enials must be memorialized in a </a:t>
            </a:r>
            <a:r>
              <a:rPr lang="en-US" sz="2000" u="sng" dirty="0">
                <a:effectLst/>
                <a:latin typeface="Goudy Old Style" panose="02020502050305020303" pitchFamily="18" charset="0"/>
                <a:ea typeface="Times New Roman" panose="02020603050405020304" pitchFamily="18" charset="0"/>
              </a:rPr>
              <a:t>written </a:t>
            </a:r>
            <a:r>
              <a:rPr lang="en-US" sz="2000" dirty="0">
                <a:effectLst/>
                <a:latin typeface="Goudy Old Style" panose="02020502050305020303" pitchFamily="18" charset="0"/>
                <a:ea typeface="Times New Roman" panose="02020603050405020304" pitchFamily="18" charset="0"/>
              </a:rPr>
              <a:t>Order of denial. </a:t>
            </a:r>
          </a:p>
          <a:p>
            <a:pPr marL="285750" marR="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oudy Old Style" panose="02020502050305020303" pitchFamily="18" charset="0"/>
                <a:ea typeface="Times New Roman" panose="02020603050405020304" pitchFamily="18" charset="0"/>
              </a:rPr>
              <a:t>Order must include citations to the applicable portions of an ordinance, rule, statute, or other legal authority that have not been met.</a:t>
            </a:r>
          </a:p>
          <a:p>
            <a:pPr marL="285750" marR="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Goudy Old Style" panose="02020502050305020303" pitchFamily="18" charset="0"/>
                <a:ea typeface="Times New Roman" panose="02020603050405020304" pitchFamily="18" charset="0"/>
              </a:rPr>
              <a:t>Order serves as the basis for challenges by Writ of Certiorari. </a:t>
            </a:r>
            <a:endParaRPr lang="en-US" sz="2000" dirty="0">
              <a:latin typeface="Goudy Old Style" panose="02020502050305020303" pitchFamily="18" charset="0"/>
              <a:ea typeface="Times New Roman" panose="02020603050405020304" pitchFamily="18" charset="0"/>
            </a:endParaRPr>
          </a:p>
          <a:p>
            <a:pPr marL="285750" marR="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Goudy Old Style" panose="02020502050305020303" pitchFamily="18" charset="0"/>
                <a:ea typeface="Times New Roman" panose="02020603050405020304" pitchFamily="18" charset="0"/>
              </a:rPr>
              <a:t>Continue to refrain from </a:t>
            </a:r>
            <a:r>
              <a:rPr lang="en-US" sz="2000" dirty="0">
                <a:latin typeface="Goudy Old Style" panose="02020502050305020303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latin typeface="Goudy Old Style" panose="02020502050305020303" pitchFamily="18" charset="0"/>
                <a:ea typeface="Times New Roman" panose="02020603050405020304" pitchFamily="18" charset="0"/>
              </a:rPr>
              <a:t>x-</a:t>
            </a:r>
            <a:r>
              <a:rPr lang="en-US" sz="2000" dirty="0" err="1">
                <a:effectLst/>
                <a:latin typeface="Goudy Old Style" panose="02020502050305020303" pitchFamily="18" charset="0"/>
                <a:ea typeface="Times New Roman" panose="02020603050405020304" pitchFamily="18" charset="0"/>
              </a:rPr>
              <a:t>parte</a:t>
            </a:r>
            <a:r>
              <a:rPr lang="en-US" sz="2000" dirty="0">
                <a:effectLst/>
                <a:latin typeface="Goudy Old Style" panose="02020502050305020303" pitchFamily="18" charset="0"/>
                <a:ea typeface="Times New Roman" panose="02020603050405020304" pitchFamily="18" charset="0"/>
              </a:rPr>
              <a:t> communications until all challenge periods expire.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8FFE91-D3B1-4A6B-5070-ADA7814EB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699" y="2704365"/>
            <a:ext cx="2609501" cy="17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350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686800" cy="12954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oudy Old Style" panose="02020502050305020303" pitchFamily="18" charset="0"/>
              </a:rPr>
              <a:t>Judicial Review of Quasi-Judicial Decisions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813D73-F914-9023-A3E6-4E848E680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668528"/>
            <a:ext cx="2237186" cy="1520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2207597"/>
            <a:ext cx="60198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Goudy Old Style" panose="02020502050305020303" pitchFamily="18" charset="0"/>
                <a:ea typeface="Times New Roman" panose="02020603050405020304" pitchFamily="18" charset="0"/>
              </a:rPr>
              <a:t>A </a:t>
            </a:r>
            <a:r>
              <a:rPr lang="en-US" sz="2300" dirty="0">
                <a:effectLst/>
                <a:latin typeface="Goudy Old Style" panose="02020502050305020303" pitchFamily="18" charset="0"/>
                <a:ea typeface="Times New Roman" panose="02020603050405020304" pitchFamily="18" charset="0"/>
              </a:rPr>
              <a:t>Writ of Certiorari is a request for</a:t>
            </a:r>
            <a:r>
              <a:rPr lang="en-US" sz="2300" dirty="0">
                <a:latin typeface="Goudy Old Style" panose="02020502050305020303" pitchFamily="18" charset="0"/>
              </a:rPr>
              <a:t> a review of a lower court ruling. </a:t>
            </a:r>
          </a:p>
          <a:p>
            <a:pPr marL="285750" marR="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Goudy Old Style" panose="02020502050305020303" pitchFamily="18" charset="0"/>
                <a:ea typeface="Times New Roman" panose="02020603050405020304" pitchFamily="18" charset="0"/>
              </a:rPr>
              <a:t>Known as First Tier Review. </a:t>
            </a:r>
          </a:p>
          <a:p>
            <a:pPr marL="285750" marR="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effectLst/>
                <a:latin typeface="Goudy Old Style" panose="02020502050305020303" pitchFamily="18" charset="0"/>
                <a:ea typeface="Times New Roman" panose="02020603050405020304" pitchFamily="18" charset="0"/>
              </a:rPr>
              <a:t>The Writ must be filed within 30 days of the rendition of </a:t>
            </a:r>
            <a:r>
              <a:rPr lang="en-US" sz="2300" dirty="0">
                <a:latin typeface="Goudy Old Style" panose="02020502050305020303" pitchFamily="18" charset="0"/>
                <a:ea typeface="Times New Roman" panose="02020603050405020304" pitchFamily="18" charset="0"/>
              </a:rPr>
              <a:t>the </a:t>
            </a:r>
            <a:r>
              <a:rPr lang="en-US" sz="2300" u="sng" dirty="0">
                <a:effectLst/>
                <a:latin typeface="Goudy Old Style" panose="02020502050305020303" pitchFamily="18" charset="0"/>
                <a:ea typeface="Times New Roman" panose="02020603050405020304" pitchFamily="18" charset="0"/>
              </a:rPr>
              <a:t>written</a:t>
            </a:r>
            <a:r>
              <a:rPr lang="en-US" sz="2300" dirty="0">
                <a:effectLst/>
                <a:latin typeface="Goudy Old Style" panose="02020502050305020303" pitchFamily="18" charset="0"/>
                <a:ea typeface="Times New Roman" panose="02020603050405020304" pitchFamily="18" charset="0"/>
              </a:rPr>
              <a:t> Order. </a:t>
            </a:r>
            <a:endParaRPr lang="en-US" sz="2300" dirty="0">
              <a:latin typeface="Goudy Old Style" panose="02020502050305020303" pitchFamily="18" charset="0"/>
              <a:ea typeface="Times New Roman" panose="02020603050405020304" pitchFamily="18" charset="0"/>
            </a:endParaRPr>
          </a:p>
          <a:p>
            <a:pPr marL="285750" marR="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effectLst/>
                <a:latin typeface="Goudy Old Style" panose="02020502050305020303" pitchFamily="18" charset="0"/>
                <a:ea typeface="Times New Roman" panose="02020603050405020304" pitchFamily="18" charset="0"/>
              </a:rPr>
              <a:t>The Court’s review is based on the hearing record and briefs by the parties. </a:t>
            </a:r>
          </a:p>
          <a:p>
            <a:pPr marL="285750" marR="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effectLst/>
                <a:latin typeface="Goudy Old Style" panose="02020502050305020303" pitchFamily="18" charset="0"/>
                <a:ea typeface="Times New Roman" panose="02020603050405020304" pitchFamily="18" charset="0"/>
              </a:rPr>
              <a:t>There is no discovery; f</a:t>
            </a:r>
            <a:r>
              <a:rPr lang="en-US" sz="2300" dirty="0">
                <a:latin typeface="Goudy Old Style" panose="02020502050305020303" pitchFamily="18" charset="0"/>
                <a:ea typeface="Times New Roman" panose="02020603050405020304" pitchFamily="18" charset="0"/>
              </a:rPr>
              <a:t>requently, there is no oral argument. </a:t>
            </a:r>
            <a:endParaRPr lang="en-US" sz="2300" dirty="0">
              <a:effectLst/>
              <a:latin typeface="Goudy Old Style" panose="02020502050305020303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4D4D4F"/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Goudy Old Style" panose="02020502050305020303" pitchFamily="18" charset="0"/>
              <a:ea typeface="Times New Roman" panose="02020603050405020304" pitchFamily="18" charset="0"/>
            </a:endParaRPr>
          </a:p>
          <a:p>
            <a:pPr marL="285750" marR="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Goudy Old Style" panose="02020502050305020303" pitchFamily="18" charset="0"/>
              <a:ea typeface="Times New Roman" panose="02020603050405020304" pitchFamily="18" charset="0"/>
            </a:endParaRPr>
          </a:p>
          <a:p>
            <a:pPr algn="just"/>
            <a:endParaRPr lang="en-US" sz="2600" dirty="0">
              <a:latin typeface="Goudy Old Style" panose="02020502050305020303"/>
            </a:endParaRPr>
          </a:p>
        </p:txBody>
      </p:sp>
      <p:pic>
        <p:nvPicPr>
          <p:cNvPr id="4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2C6D2995-3664-EEE0-5CAB-A1DD778C5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404179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686800" cy="12954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oudy Old Style" panose="02020502050305020303" pitchFamily="18" charset="0"/>
              </a:rPr>
              <a:t>Writ of Certiorari 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2293357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 pitchFamily="18" charset="0"/>
              </a:rPr>
              <a:t>Issues must be raised in the hearing to be preserved for the reviewing court; therefore, objections during the hearing may occur. </a:t>
            </a:r>
            <a:endParaRPr lang="en-US" sz="2400" dirty="0">
              <a:solidFill>
                <a:srgbClr val="4D4D4F"/>
              </a:solidFill>
              <a:latin typeface="Goudy Old Style" panose="02020502050305020303" pitchFamily="18" charset="0"/>
              <a:ea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Goudy Old Style" panose="02020502050305020303" pitchFamily="18" charset="0"/>
              </a:rPr>
              <a:t>The party seeking to challenge must preserve the record (including exhibits) and generate a verbatim transcript. </a:t>
            </a:r>
            <a:r>
              <a:rPr lang="en-US" sz="2400" dirty="0">
                <a:solidFill>
                  <a:srgbClr val="4D4D4F"/>
                </a:solidFill>
                <a:effectLst/>
                <a:latin typeface="Goudy Old Style" panose="02020502050305020303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Goudy Old Style" panose="02020502050305020303" pitchFamily="18" charset="0"/>
              <a:ea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Goudy Old Style" panose="02020502050305020303" pitchFamily="18" charset="0"/>
                <a:ea typeface="Times New Roman" panose="02020603050405020304" pitchFamily="18" charset="0"/>
              </a:rPr>
              <a:t>No one </a:t>
            </a:r>
            <a:r>
              <a:rPr lang="en-US" sz="2400" dirty="0">
                <a:latin typeface="Goudy Old Style" panose="02020502050305020303" pitchFamily="18" charset="0"/>
                <a:ea typeface="Times New Roman" panose="02020603050405020304" pitchFamily="18" charset="0"/>
              </a:rPr>
              <a:t>expects quasi-judicial boards to have law degrees or know the Rules of Civil Procedure.  </a:t>
            </a:r>
            <a:endParaRPr lang="en-US" sz="2600" dirty="0">
              <a:latin typeface="Goudy Old Style" panose="02020502050305020303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77943C-B863-5B1A-1079-AADB2DFD6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652712"/>
            <a:ext cx="2619375" cy="1552575"/>
          </a:xfrm>
          <a:prstGeom prst="rect">
            <a:avLst/>
          </a:prstGeom>
        </p:spPr>
      </p:pic>
      <p:pic>
        <p:nvPicPr>
          <p:cNvPr id="4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B4D8DEC3-0D08-4222-AAE0-2CAD42A83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836879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686800" cy="12954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oudy Old Style" panose="02020502050305020303" pitchFamily="18" charset="0"/>
              </a:rPr>
              <a:t>Best Practices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209800"/>
            <a:ext cx="7010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Goudy Old Style" panose="02020502050305020303" pitchFamily="18" charset="0"/>
                <a:ea typeface="Times New Roman" panose="02020603050405020304" pitchFamily="18" charset="0"/>
              </a:rPr>
              <a:t>Set clear procedural and time requirements and observe them. </a:t>
            </a:r>
          </a:p>
          <a:p>
            <a:pPr marL="285750" marR="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Goudy Old Style" panose="02020502050305020303" pitchFamily="18" charset="0"/>
                <a:ea typeface="Times New Roman" panose="02020603050405020304" pitchFamily="18" charset="0"/>
              </a:rPr>
              <a:t>Ensure that the hearing record is complete.</a:t>
            </a:r>
          </a:p>
          <a:p>
            <a:pPr marL="285750" marR="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Goudy Old Style" panose="02020502050305020303" pitchFamily="18" charset="0"/>
                <a:ea typeface="Times New Roman" panose="02020603050405020304" pitchFamily="18" charset="0"/>
              </a:rPr>
              <a:t>Ensure the 3 quasi-judicial hearing standards </a:t>
            </a:r>
            <a:r>
              <a:rPr lang="en-US" sz="2400" dirty="0">
                <a:latin typeface="Goudy Old Style" panose="02020502050305020303" pitchFamily="18" charset="0"/>
                <a:ea typeface="Times New Roman" panose="02020603050405020304" pitchFamily="18" charset="0"/>
              </a:rPr>
              <a:t>have been o</a:t>
            </a:r>
            <a:r>
              <a:rPr lang="en-US" sz="2400" dirty="0">
                <a:effectLst/>
                <a:latin typeface="Goudy Old Style" panose="02020502050305020303" pitchFamily="18" charset="0"/>
                <a:ea typeface="Times New Roman" panose="02020603050405020304" pitchFamily="18" charset="0"/>
              </a:rPr>
              <a:t>bserved. </a:t>
            </a:r>
          </a:p>
          <a:p>
            <a:pPr marL="285750" marR="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Goudy Old Style" panose="02020502050305020303" pitchFamily="18" charset="0"/>
                <a:ea typeface="Times New Roman" panose="02020603050405020304" pitchFamily="18" charset="0"/>
              </a:rPr>
              <a:t>Remember Civility, Order and Decorum are the standard!  Don’t let chaos take control. </a:t>
            </a:r>
          </a:p>
          <a:p>
            <a:pPr marL="342900" indent="-342900" algn="just">
              <a:buAutoNum type="arabicPeriod"/>
            </a:pPr>
            <a:endParaRPr lang="en-US" sz="2600" dirty="0">
              <a:latin typeface="Goudy Old Style" panose="02020502050305020303"/>
            </a:endParaRPr>
          </a:p>
        </p:txBody>
      </p:sp>
      <p:pic>
        <p:nvPicPr>
          <p:cNvPr id="4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B232CD40-1366-BB76-E7A7-07EDCEED3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776524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>
            <a:extLst>
              <a:ext uri="{FF2B5EF4-FFF2-40B4-BE49-F238E27FC236}">
                <a16:creationId xmlns:a16="http://schemas.microsoft.com/office/drawing/2014/main" id="{563ECF6A-DAE4-E315-D4B2-6793D53ECDD9}"/>
              </a:ext>
            </a:extLst>
          </p:cNvPr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nip Single Corner Rectangle 6">
            <a:extLst>
              <a:ext uri="{FF2B5EF4-FFF2-40B4-BE49-F238E27FC236}">
                <a16:creationId xmlns:a16="http://schemas.microsoft.com/office/drawing/2014/main" id="{B8594539-0CDF-814A-380D-8BADE9C56456}"/>
              </a:ext>
            </a:extLst>
          </p:cNvPr>
          <p:cNvSpPr/>
          <p:nvPr/>
        </p:nvSpPr>
        <p:spPr>
          <a:xfrm>
            <a:off x="0" y="59309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2644" name="Slide Number Placeholder 1">
            <a:extLst>
              <a:ext uri="{FF2B5EF4-FFF2-40B4-BE49-F238E27FC236}">
                <a16:creationId xmlns:a16="http://schemas.microsoft.com/office/drawing/2014/main" id="{7B3E03DE-B8ED-9BAD-A162-4E2042C874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B432BF-2C6C-4B5E-82D5-9B09FA88C0F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112645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E6C77602-290A-7DDF-5B36-D1120390F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2">
            <a:extLst>
              <a:ext uri="{FF2B5EF4-FFF2-40B4-BE49-F238E27FC236}">
                <a16:creationId xmlns:a16="http://schemas.microsoft.com/office/drawing/2014/main" id="{23506F3C-15C9-2D88-D5E1-E7F3A7AF6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16125"/>
            <a:ext cx="50292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060430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>
            <a:extLst>
              <a:ext uri="{FF2B5EF4-FFF2-40B4-BE49-F238E27FC236}">
                <a16:creationId xmlns:a16="http://schemas.microsoft.com/office/drawing/2014/main" id="{D7D10857-5A99-1920-4934-D6F951D6F7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0" y="1371600"/>
            <a:ext cx="7772400" cy="4419600"/>
          </a:xfrm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dirty="0">
                <a:latin typeface="Goudy Old Style" panose="02020502050305020303" pitchFamily="18" charset="0"/>
              </a:rPr>
              <a:t>For more information, please contact: </a:t>
            </a:r>
            <a:br>
              <a:rPr lang="en-US" altLang="en-US" sz="2400" b="1" dirty="0">
                <a:latin typeface="Goudy Old Style" panose="02020502050305020303" pitchFamily="18" charset="0"/>
              </a:rPr>
            </a:br>
            <a:br>
              <a:rPr lang="en-US" altLang="en-US" sz="2400" b="1" dirty="0">
                <a:latin typeface="Goudy Old Style" panose="02020502050305020303" pitchFamily="18" charset="0"/>
              </a:rPr>
            </a:br>
            <a:r>
              <a:rPr lang="en-US" altLang="en-US" sz="2400" b="1" dirty="0">
                <a:latin typeface="Goudy Old Style" panose="02020502050305020303" pitchFamily="18" charset="0"/>
              </a:rPr>
              <a:t>Kelly Fernandez</a:t>
            </a:r>
            <a:br>
              <a:rPr lang="en-US" altLang="en-US" sz="2400" b="1" dirty="0">
                <a:latin typeface="Goudy Old Style" panose="02020502050305020303" pitchFamily="18" charset="0"/>
              </a:rPr>
            </a:br>
            <a:r>
              <a:rPr lang="en-US" altLang="en-US" sz="2400" b="1" dirty="0">
                <a:latin typeface="Goudy Old Style" panose="02020502050305020303" pitchFamily="18" charset="0"/>
                <a:hlinkClick r:id="rId3"/>
              </a:rPr>
              <a:t>kfernandez@flgovlaw.com</a:t>
            </a:r>
            <a:br>
              <a:rPr lang="en-US" altLang="en-US" sz="2400" b="1" dirty="0">
                <a:latin typeface="Goudy Old Style" panose="02020502050305020303" pitchFamily="18" charset="0"/>
              </a:rPr>
            </a:br>
            <a:r>
              <a:rPr lang="en-US" altLang="en-US" sz="2400" b="1" dirty="0">
                <a:latin typeface="Goudy Old Style" panose="02020502050305020303" pitchFamily="18" charset="0"/>
              </a:rPr>
              <a:t>(941) 306-4730</a:t>
            </a:r>
            <a:br>
              <a:rPr lang="en-US" altLang="en-US" sz="2400" b="1" dirty="0">
                <a:latin typeface="Goudy Old Style" panose="02020502050305020303" pitchFamily="18" charset="0"/>
              </a:rPr>
            </a:br>
            <a:br>
              <a:rPr lang="en-US" altLang="en-US" sz="2400" b="1" dirty="0">
                <a:latin typeface="Goudy Old Style" panose="02020502050305020303" pitchFamily="18" charset="0"/>
              </a:rPr>
            </a:br>
            <a:r>
              <a:rPr lang="en-US" altLang="en-US" sz="2400" b="1" dirty="0">
                <a:latin typeface="Goudy Old Style" panose="02020502050305020303" pitchFamily="18" charset="0"/>
              </a:rPr>
              <a:t>Persson, Cohen, Mooney, Fernandez &amp; Jackson P.A.</a:t>
            </a:r>
            <a:br>
              <a:rPr lang="en-US" altLang="en-US" sz="2400" b="1" dirty="0">
                <a:latin typeface="Goudy Old Style" panose="02020502050305020303" pitchFamily="18" charset="0"/>
              </a:rPr>
            </a:br>
            <a:r>
              <a:rPr lang="en-US" altLang="en-US" sz="2400" b="1" dirty="0">
                <a:latin typeface="Goudy Old Style" panose="02020502050305020303" pitchFamily="18" charset="0"/>
              </a:rPr>
              <a:t>Offices Located in:</a:t>
            </a:r>
            <a:br>
              <a:rPr lang="en-US" altLang="en-US" sz="2400" b="1" dirty="0">
                <a:latin typeface="Goudy Old Style" panose="02020502050305020303" pitchFamily="18" charset="0"/>
              </a:rPr>
            </a:br>
            <a:r>
              <a:rPr lang="en-US" altLang="en-US" sz="2400" b="1" dirty="0">
                <a:latin typeface="Goudy Old Style" panose="02020502050305020303" pitchFamily="18" charset="0"/>
              </a:rPr>
              <a:t>Lakewood Ranch &amp; Venice </a:t>
            </a:r>
            <a:br>
              <a:rPr lang="en-US" altLang="en-US" sz="2400" b="1" dirty="0">
                <a:latin typeface="Goudy Old Style" panose="02020502050305020303" pitchFamily="18" charset="0"/>
              </a:rPr>
            </a:br>
            <a:r>
              <a:rPr lang="en-US" altLang="en-US" sz="2400" b="1" u="sng" dirty="0">
                <a:latin typeface="Goudy Old Style" panose="02020502050305020303" pitchFamily="18" charset="0"/>
              </a:rPr>
              <a:t>www.flgovlaw.com</a:t>
            </a:r>
          </a:p>
        </p:txBody>
      </p:sp>
      <p:sp>
        <p:nvSpPr>
          <p:cNvPr id="5" name="Snip Single Corner Rectangle 4">
            <a:extLst>
              <a:ext uri="{FF2B5EF4-FFF2-40B4-BE49-F238E27FC236}">
                <a16:creationId xmlns:a16="http://schemas.microsoft.com/office/drawing/2014/main" id="{432111A3-F8D2-7B9E-2390-EB214441158F}"/>
              </a:ext>
            </a:extLst>
          </p:cNvPr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nip Single Corner Rectangle 6">
            <a:extLst>
              <a:ext uri="{FF2B5EF4-FFF2-40B4-BE49-F238E27FC236}">
                <a16:creationId xmlns:a16="http://schemas.microsoft.com/office/drawing/2014/main" id="{816DB72F-D286-4E13-1BD5-610D42239C67}"/>
              </a:ext>
            </a:extLst>
          </p:cNvPr>
          <p:cNvSpPr/>
          <p:nvPr/>
        </p:nvSpPr>
        <p:spPr>
          <a:xfrm>
            <a:off x="0" y="59309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4693" name="Slide Number Placeholder 1">
            <a:extLst>
              <a:ext uri="{FF2B5EF4-FFF2-40B4-BE49-F238E27FC236}">
                <a16:creationId xmlns:a16="http://schemas.microsoft.com/office/drawing/2014/main" id="{9EFBAC5A-0D17-342E-A07C-1CB0236A43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205B6A-4B69-4DF7-B96C-F726565493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2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E5496DC6-FFFB-0515-3D2D-3C43BA44F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b="1" u="sng" dirty="0">
                <a:latin typeface="Goudy Old Style" panose="02020502050305020303" pitchFamily="18" charset="0"/>
              </a:rPr>
              <a:t>Quasi-Judicial Decision Making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133600"/>
            <a:ext cx="6629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Goudy Old Style" panose="02020502050305020303"/>
              </a:rPr>
              <a:t>Involves the application of existing laws/policies to a particular property or person.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Goudy Old Style" panose="02020502050305020303"/>
              </a:rPr>
              <a:t>Requires additional procedural due process.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Goudy Old Style" panose="02020502050305020303"/>
              </a:rPr>
              <a:t>Decisions reviewed by a writ of certiorari evaluating the record before the deciding body.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Goudy Old Style" panose="02020502050305020303"/>
              </a:rPr>
              <a:t>Hearings are “akin to informal trials” because it imposes obligations on the QJ Board. </a:t>
            </a:r>
          </a:p>
        </p:txBody>
      </p:sp>
      <p:pic>
        <p:nvPicPr>
          <p:cNvPr id="4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4086A23B-4FC1-CADF-4F9D-2DA5685F0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B2195A-64E9-8107-6E13-29FE734B7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93" y="3290307"/>
            <a:ext cx="1865376" cy="13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2579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085850"/>
            <a:ext cx="775335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oudy Old Style" panose="02020502050305020303" pitchFamily="18" charset="0"/>
              </a:rPr>
              <a:t>Voting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752600"/>
            <a:ext cx="7372350" cy="297180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400" dirty="0">
              <a:latin typeface="Goudy Old Style" panose="02020502050305020303" pitchFamily="18" charset="0"/>
            </a:endParaRPr>
          </a:p>
          <a:p>
            <a:r>
              <a:rPr lang="en-US" sz="2400" dirty="0">
                <a:latin typeface="Goudy Old Style" panose="02020502050305020303" pitchFamily="18" charset="0"/>
              </a:rPr>
              <a:t>Section 286.012, F.S. requires members of municipal boards who are present at meetings vote unless there is a conflict of interest or a possible conflict (under Florida’s Ethics Laws).</a:t>
            </a:r>
          </a:p>
          <a:p>
            <a:r>
              <a:rPr lang="en-US" sz="2400" dirty="0">
                <a:latin typeface="Goudy Old Style" panose="02020502050305020303" pitchFamily="18" charset="0"/>
              </a:rPr>
              <a:t>However, in quasi-judicial proceedings, a member </a:t>
            </a:r>
            <a:r>
              <a:rPr lang="en-US" sz="2400" u="sng" dirty="0">
                <a:latin typeface="Goudy Old Style" panose="02020502050305020303" pitchFamily="18" charset="0"/>
              </a:rPr>
              <a:t>may</a:t>
            </a:r>
            <a:r>
              <a:rPr lang="en-US" sz="2400" dirty="0">
                <a:latin typeface="Goudy Old Style" panose="02020502050305020303" pitchFamily="18" charset="0"/>
              </a:rPr>
              <a:t> abstain if the abstention is to assure a fair proceeding free from potential bias or prejudice. 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649028AB-1844-6628-7306-A1DA7E7E8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61074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5908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Goudy Old Style" panose="02020502050305020303"/>
              </a:rPr>
              <a:t> </a:t>
            </a:r>
          </a:p>
          <a:p>
            <a:endParaRPr lang="en-US" sz="2800" dirty="0">
              <a:latin typeface="Goudy Old Style" panose="0202050205030502030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3526E-DE6A-BD88-9D3E-11059EB11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75" y="1311400"/>
            <a:ext cx="3295650" cy="4235199"/>
          </a:xfrm>
          <a:prstGeom prst="rect">
            <a:avLst/>
          </a:prstGeom>
        </p:spPr>
      </p:pic>
      <p:pic>
        <p:nvPicPr>
          <p:cNvPr id="2" name="Picture 1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D0B3DC40-0116-A404-FEE0-A147223EA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17520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686800" cy="12954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oudy Old Style" panose="02020502050305020303" pitchFamily="18" charset="0"/>
              </a:rPr>
              <a:t>Types of Quasi-Judicial Matters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080260"/>
            <a:ext cx="6400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oudy Old Style" panose="02020502050305020303" pitchFamily="18" charset="0"/>
              </a:rPr>
              <a:t>Site plan approvals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oudy Old Style" panose="02020502050305020303" pitchFamily="18" charset="0"/>
              </a:rPr>
              <a:t>Site-specific rezoning of land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oudy Old Style" panose="02020502050305020303" pitchFamily="18" charset="0"/>
              </a:rPr>
              <a:t>Special exceptions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oudy Old Style" panose="02020502050305020303" pitchFamily="18" charset="0"/>
              </a:rPr>
              <a:t>Variances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oudy Old Style" panose="02020502050305020303" pitchFamily="18" charset="0"/>
              </a:rPr>
              <a:t>Preliminary plat approvals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oudy Old Style" panose="02020502050305020303" pitchFamily="18" charset="0"/>
              </a:rPr>
              <a:t>Appeals from an administrative staff determination </a:t>
            </a:r>
          </a:p>
          <a:p>
            <a:pPr algn="just"/>
            <a:endParaRPr lang="en-US" sz="2600" dirty="0">
              <a:latin typeface="Goudy Old Style" panose="02020502050305020303"/>
            </a:endParaRPr>
          </a:p>
        </p:txBody>
      </p:sp>
      <p:pic>
        <p:nvPicPr>
          <p:cNvPr id="4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97496889-684C-34F1-2B03-5905322F6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C2B6FC-9C50-6977-D398-ED0A1686D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62200"/>
            <a:ext cx="238042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3062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590800"/>
            <a:ext cx="7848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400" dirty="0">
                <a:latin typeface="Goudy Old Style" panose="02020502050305020303"/>
              </a:rPr>
              <a:t>Has </a:t>
            </a:r>
            <a:r>
              <a:rPr lang="en-US" sz="2400" b="1" i="1" dirty="0">
                <a:solidFill>
                  <a:srgbClr val="FF0000"/>
                </a:solidFill>
                <a:latin typeface="Goudy Old Style" panose="02020502050305020303"/>
              </a:rPr>
              <a:t>Due Process</a:t>
            </a:r>
            <a:r>
              <a:rPr lang="en-US" sz="2400" i="1" dirty="0">
                <a:solidFill>
                  <a:srgbClr val="FF0000"/>
                </a:solidFill>
                <a:latin typeface="Goudy Old Style" panose="02020502050305020303"/>
              </a:rPr>
              <a:t> </a:t>
            </a:r>
            <a:r>
              <a:rPr lang="en-US" sz="2400" dirty="0">
                <a:latin typeface="Goudy Old Style" panose="02020502050305020303"/>
              </a:rPr>
              <a:t>Been Afforded to the Parties?  </a:t>
            </a:r>
          </a:p>
          <a:p>
            <a:pPr marL="342900" indent="-342900" algn="just">
              <a:buAutoNum type="arabicPeriod"/>
            </a:pPr>
            <a:endParaRPr lang="en-US" sz="2400" dirty="0">
              <a:latin typeface="Goudy Old Style" panose="02020502050305020303"/>
            </a:endParaRPr>
          </a:p>
          <a:p>
            <a:pPr marL="342900" indent="-342900" algn="just">
              <a:buAutoNum type="arabicPeriod"/>
            </a:pPr>
            <a:r>
              <a:rPr lang="en-US" sz="2400" dirty="0">
                <a:latin typeface="Goudy Old Style" panose="02020502050305020303"/>
              </a:rPr>
              <a:t>Was the Decision Based Upon </a:t>
            </a:r>
            <a:r>
              <a:rPr lang="en-US" sz="2400" b="1" i="1" dirty="0">
                <a:solidFill>
                  <a:srgbClr val="FF0000"/>
                </a:solidFill>
                <a:latin typeface="Goudy Old Style" panose="02020502050305020303"/>
              </a:rPr>
              <a:t>Competent Substantial Evidence</a:t>
            </a:r>
            <a:r>
              <a:rPr lang="en-US" sz="2400" dirty="0">
                <a:latin typeface="Goudy Old Style" panose="02020502050305020303"/>
              </a:rPr>
              <a:t>?  </a:t>
            </a:r>
          </a:p>
          <a:p>
            <a:pPr marL="342900" indent="-342900" algn="just">
              <a:buAutoNum type="arabicPeriod"/>
            </a:pPr>
            <a:endParaRPr lang="en-US" sz="2400" dirty="0">
              <a:latin typeface="Goudy Old Style" panose="02020502050305020303"/>
            </a:endParaRPr>
          </a:p>
          <a:p>
            <a:pPr marL="342900" indent="-342900" algn="just">
              <a:buFontTx/>
              <a:buAutoNum type="arabicPeriod"/>
            </a:pPr>
            <a:r>
              <a:rPr lang="en-US" sz="2400" dirty="0">
                <a:latin typeface="Goudy Old Style" panose="02020502050305020303"/>
              </a:rPr>
              <a:t>Have the </a:t>
            </a:r>
            <a:r>
              <a:rPr lang="en-US" sz="2400" b="1" i="1" dirty="0">
                <a:solidFill>
                  <a:srgbClr val="FF0000"/>
                </a:solidFill>
                <a:latin typeface="Goudy Old Style" panose="02020502050305020303"/>
              </a:rPr>
              <a:t>Essential Requirements of Law</a:t>
            </a:r>
            <a:r>
              <a:rPr lang="en-US" sz="2400" b="1" i="1" dirty="0">
                <a:latin typeface="Goudy Old Style" panose="02020502050305020303"/>
              </a:rPr>
              <a:t> </a:t>
            </a:r>
            <a:r>
              <a:rPr lang="en-US" sz="2400" dirty="0">
                <a:latin typeface="Goudy Old Style" panose="02020502050305020303"/>
              </a:rPr>
              <a:t>Been Followed? </a:t>
            </a:r>
          </a:p>
          <a:p>
            <a:endParaRPr lang="en-US" sz="2800" dirty="0">
              <a:latin typeface="Goudy Old Style" panose="0202050205030502030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487269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Goudy Old Style" panose="02020502050305020303" pitchFamily="18" charset="0"/>
              </a:rPr>
              <a:t>3 Quasi-Judicial Hearing Standards </a:t>
            </a:r>
            <a:endParaRPr lang="en-US" sz="3600" dirty="0"/>
          </a:p>
        </p:txBody>
      </p:sp>
      <p:pic>
        <p:nvPicPr>
          <p:cNvPr id="2" name="Picture 1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FB4D43FD-4831-6692-324D-DB3D3DC26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3969A0-6789-C3C1-F8DF-EA284C9826B4}"/>
              </a:ext>
            </a:extLst>
          </p:cNvPr>
          <p:cNvSpPr txBox="1"/>
          <p:nvPr/>
        </p:nvSpPr>
        <p:spPr>
          <a:xfrm>
            <a:off x="1600200" y="4977823"/>
            <a:ext cx="571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latin typeface="Goudy Old Style" panose="02020502050305020303" pitchFamily="18" charset="0"/>
              </a:rPr>
              <a:t>A violation of any 1 of the 3 elements will result in a reviewing Court remanding the matter back to the Board. </a:t>
            </a:r>
          </a:p>
        </p:txBody>
      </p:sp>
    </p:spTree>
    <p:extLst>
      <p:ext uri="{BB962C8B-B14F-4D97-AF65-F5344CB8AC3E}">
        <p14:creationId xmlns:p14="http://schemas.microsoft.com/office/powerpoint/2010/main" val="3971463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085850"/>
            <a:ext cx="775335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oudy Old Style" panose="02020502050305020303" pitchFamily="18" charset="0"/>
              </a:rPr>
              <a:t>Due Process = Fairness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1752600"/>
            <a:ext cx="7753350" cy="297180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400" dirty="0">
              <a:latin typeface="Goudy Old Style" panose="020205020503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Goudy Old Style" panose="02020502050305020303" pitchFamily="18" charset="0"/>
              </a:rPr>
              <a:t>Notice.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Goudy Old Style" panose="02020502050305020303" pitchFamily="18" charset="0"/>
              </a:rPr>
              <a:t>Right to know all factors that contribute to the decision making (i.e., ex </a:t>
            </a:r>
            <a:r>
              <a:rPr lang="en-US" sz="2400" dirty="0" err="1">
                <a:latin typeface="Goudy Old Style" panose="02020502050305020303" pitchFamily="18" charset="0"/>
              </a:rPr>
              <a:t>parte</a:t>
            </a:r>
            <a:r>
              <a:rPr lang="en-US" sz="2400" dirty="0">
                <a:latin typeface="Goudy Old Style" panose="02020502050305020303" pitchFamily="18" charset="0"/>
              </a:rPr>
              <a:t> communications, site visits).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Goudy Old Style" panose="02020502050305020303" pitchFamily="18" charset="0"/>
              </a:rPr>
              <a:t>Meaningful right to be heard.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Goudy Old Style" panose="02020502050305020303" pitchFamily="18" charset="0"/>
              </a:rPr>
              <a:t>Right to present evidence.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Goudy Old Style" panose="02020502050305020303" pitchFamily="18" charset="0"/>
              </a:rPr>
              <a:t>Right to cross-examine witnesses.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Goudy Old Style" panose="02020502050305020303" pitchFamily="18" charset="0"/>
              </a:rPr>
              <a:t>Right to consistent treatment.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Goudy Old Style" panose="02020502050305020303" pitchFamily="18" charset="0"/>
              </a:rPr>
              <a:t>Right to have established procedures followed. 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0" y="990600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5930323"/>
            <a:ext cx="9144000" cy="1905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649028AB-1844-6628-7306-A1DA7E7E8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3"/>
            <a:ext cx="3886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45331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477A07854633489EE3A190543F6CE5" ma:contentTypeVersion="18" ma:contentTypeDescription="Create a new document." ma:contentTypeScope="" ma:versionID="080f9c3e044298588228a1f78a2e6485">
  <xsd:schema xmlns:xsd="http://www.w3.org/2001/XMLSchema" xmlns:xs="http://www.w3.org/2001/XMLSchema" xmlns:p="http://schemas.microsoft.com/office/2006/metadata/properties" xmlns:ns2="6d850ad5-c428-4137-bc64-4d248b080b3d" xmlns:ns3="b470c8ac-edca-4cf5-a967-95d53433d676" targetNamespace="http://schemas.microsoft.com/office/2006/metadata/properties" ma:root="true" ma:fieldsID="1e548a8c0ff73caf374debe8bdb096d9" ns2:_="" ns3:_="">
    <xsd:import namespace="6d850ad5-c428-4137-bc64-4d248b080b3d"/>
    <xsd:import namespace="b470c8ac-edca-4cf5-a967-95d53433d6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50ad5-c428-4137-bc64-4d248b080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9946d39-3500-4ce9-8b72-6aeff2bdd8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0c8ac-edca-4cf5-a967-95d53433d67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754d4de-5e92-4f07-8cb1-416871fa5cb0}" ma:internalName="TaxCatchAll" ma:showField="CatchAllData" ma:web="b470c8ac-edca-4cf5-a967-95d53433d6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850ad5-c428-4137-bc64-4d248b080b3d">
      <Terms xmlns="http://schemas.microsoft.com/office/infopath/2007/PartnerControls"/>
    </lcf76f155ced4ddcb4097134ff3c332f>
    <TaxCatchAll xmlns="b470c8ac-edca-4cf5-a967-95d53433d676" xsi:nil="true"/>
  </documentManagement>
</p:properties>
</file>

<file path=customXml/itemProps1.xml><?xml version="1.0" encoding="utf-8"?>
<ds:datastoreItem xmlns:ds="http://schemas.openxmlformats.org/officeDocument/2006/customXml" ds:itemID="{24BD7E84-1104-4262-86B1-ACF146F4D2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294316-A86F-4627-A752-7C580759D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850ad5-c428-4137-bc64-4d248b080b3d"/>
    <ds:schemaRef ds:uri="b470c8ac-edca-4cf5-a967-95d53433d6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353501-E5D5-43C4-AF6C-9FFFC1F36774}">
  <ds:schemaRefs>
    <ds:schemaRef ds:uri="6d850ad5-c428-4137-bc64-4d248b080b3d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b470c8ac-edca-4cf5-a967-95d53433d676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3423</TotalTime>
  <Words>1587</Words>
  <Application>Microsoft Office PowerPoint</Application>
  <PresentationFormat>On-screen Show (4:3)</PresentationFormat>
  <Paragraphs>209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Goudy Old Style</vt:lpstr>
      <vt:lpstr>Office Theme</vt:lpstr>
      <vt:lpstr>Quasi-Judicial Hearings</vt:lpstr>
      <vt:lpstr>2 Types of Municipal Decision Making</vt:lpstr>
      <vt:lpstr>Legislative Decision Making</vt:lpstr>
      <vt:lpstr>Quasi-Judicial Decision Making</vt:lpstr>
      <vt:lpstr>Voting Requirements </vt:lpstr>
      <vt:lpstr>PowerPoint Presentation</vt:lpstr>
      <vt:lpstr>Types of Quasi-Judicial Matters</vt:lpstr>
      <vt:lpstr>PowerPoint Presentation</vt:lpstr>
      <vt:lpstr>Due Process = Fairness </vt:lpstr>
      <vt:lpstr>PowerPoint Presentation</vt:lpstr>
      <vt:lpstr>Due Process Means Fairness For ALL </vt:lpstr>
      <vt:lpstr>PowerPoint Presentation</vt:lpstr>
      <vt:lpstr>PowerPoint Presentation</vt:lpstr>
      <vt:lpstr>Ex Parte Communications/Experiences</vt:lpstr>
      <vt:lpstr>Best Practices</vt:lpstr>
      <vt:lpstr>Consequences of Due Process Violations</vt:lpstr>
      <vt:lpstr>Due Process is the Low Hanging Fruit</vt:lpstr>
      <vt:lpstr>Competent Substantial Evidence </vt:lpstr>
      <vt:lpstr>Initial Burden of Proof</vt:lpstr>
      <vt:lpstr>Burden of Proof Shift</vt:lpstr>
      <vt:lpstr>Competency of Evidence </vt:lpstr>
      <vt:lpstr>Competent Substantial Evidence </vt:lpstr>
      <vt:lpstr>PowerPoint Presentation</vt:lpstr>
      <vt:lpstr>PowerPoint Presentation</vt:lpstr>
      <vt:lpstr>Competent Substantial Evidence</vt:lpstr>
      <vt:lpstr>PowerPoint Presentation</vt:lpstr>
      <vt:lpstr>Elected Official Role</vt:lpstr>
      <vt:lpstr>PowerPoint Presentation</vt:lpstr>
      <vt:lpstr>Essential Requirements of Law </vt:lpstr>
      <vt:lpstr>Essential Requirements of Law </vt:lpstr>
      <vt:lpstr>Rendition of the Order</vt:lpstr>
      <vt:lpstr>Judicial Review of Quasi-Judicial Decisions</vt:lpstr>
      <vt:lpstr>Writ of Certiorari </vt:lpstr>
      <vt:lpstr>Best Practices</vt:lpstr>
      <vt:lpstr>PowerPoint Presentation</vt:lpstr>
      <vt:lpstr>For more information, please contact:   Kelly Fernandez kfernandez@flgovlaw.com (941) 306-4730  Persson, Cohen, Mooney, Fernandez &amp; Jackson P.A. Offices Located in: Lakewood Ranch &amp; Venice  www.flgovlaw.com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Gilmore - Persson &amp; Cohen</dc:creator>
  <cp:lastModifiedBy>Kelly Fernandez</cp:lastModifiedBy>
  <cp:revision>123</cp:revision>
  <cp:lastPrinted>2024-05-03T18:59:56Z</cp:lastPrinted>
  <dcterms:created xsi:type="dcterms:W3CDTF">2017-05-26T15:40:05Z</dcterms:created>
  <dcterms:modified xsi:type="dcterms:W3CDTF">2026-04-26T01:18:23Z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0x0101005D477A07854633489EE3A190543F6CE5</vt:lpwstr>
  </property>
  <property fmtid="{D5CDD505-2E9C-101B-9397-08002B2CF9AE}" pid="3" name="MediaServiceImageTags">
    <vt:lpwstr/>
  </property>
</Properties>
</file>