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9" r:id="rId4"/>
    <p:sldId id="260" r:id="rId5"/>
    <p:sldId id="258" r:id="rId6"/>
    <p:sldId id="261" r:id="rId7"/>
    <p:sldId id="262" r:id="rId8"/>
    <p:sldId id="265" r:id="rId9"/>
    <p:sldId id="264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2" r:id="rId19"/>
    <p:sldId id="273" r:id="rId20"/>
    <p:sldId id="274" r:id="rId21"/>
    <p:sldId id="275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563CF-CEBA-E26A-01AB-088488A4C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A2B52-D4AE-B229-3680-22E2D6F40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F1645-6370-9595-C98D-D086D5C15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C7B9-1184-4291-A967-A3EFBA383FB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39523-2916-192F-F24F-98F87A0C8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3AFC7-9106-B209-72B1-26721D30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4A95-0AD5-4ED2-8984-00FE9C6E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85C33-AD56-18D6-68E6-4C3C42A9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65039-4E48-04C3-9BC1-A58EEFF13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B5ACB-93B1-9B1A-65EA-46EFD7AAB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C7B9-1184-4291-A967-A3EFBA383FB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E1685-501E-30F3-5B70-3A34BB23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02B21-C6FF-F4AA-BB22-E9F476E35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4A95-0AD5-4ED2-8984-00FE9C6E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79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44E05C-7ED0-5BC8-DB16-0D2E5EFE64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B76F4-AECF-B77E-E0AE-4153B9B27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769A5-0F27-3750-E8E5-4334B7B9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C7B9-1184-4291-A967-A3EFBA383FB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00604-7A7D-527A-F04A-956B4622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923D5-DBC2-93C6-2EE0-9A8FEC58A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4A95-0AD5-4ED2-8984-00FE9C6E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8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5503-8215-395F-4F61-37D01737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2300B-66D3-2DC8-943A-EBA9F4F9E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3E8F-1276-2164-425A-E9191AC6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C7B9-1184-4291-A967-A3EFBA383FB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CB170-08E5-6690-CBEC-23EE2F6B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BAE7B-8AE5-3EC2-8279-766E9B9F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4A95-0AD5-4ED2-8984-00FE9C6E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7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050D4-B5C1-A148-E8BD-B89D0B36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827C2-DC02-5593-9EE2-3CBE83DC7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13502-1B40-44CA-7F33-1DD8A3ADD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C7B9-1184-4291-A967-A3EFBA383FB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8AACF-DF0F-DB35-94D9-F1287B15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D772E-0DAD-D4C1-B9DC-EDB50A0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4A95-0AD5-4ED2-8984-00FE9C6E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8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83508-5C09-4FDE-F3F5-6535C4A8F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8B4B0-9347-28A5-D3C3-7263BF3D6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AC961-2758-3DC9-B30F-4F81D2AD7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1F0B6-0C75-E35B-BA84-9AAC7DC11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C7B9-1184-4291-A967-A3EFBA383FB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07119-963B-7DF5-EC46-E18D83EF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F1CBD-0201-8131-09BB-42A0CDAA7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4A95-0AD5-4ED2-8984-00FE9C6E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2EADF-D583-AFE3-6681-3A60CFF23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AD222-8BD1-80A9-670D-294929D42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F7A8D-1C2A-24C2-011A-CB66C89EA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E0544-EF8C-12A7-3CA7-F0C8E629E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37FE12-425F-A29F-D432-7BA8E961BD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9BBF11-9755-A804-C63C-2C00762A9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C7B9-1184-4291-A967-A3EFBA383FB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6E8DFB-1D4A-5AB9-7057-92BCDF66E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4E8203-23CB-CF2F-37F4-7772BB1E6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4A95-0AD5-4ED2-8984-00FE9C6E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86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A2721-A226-7185-D514-1D75E5FA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0CD735-150C-D7CD-2304-852233DD4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C7B9-1184-4291-A967-A3EFBA383FB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088D6-152A-82AC-8DF8-58E9D9DB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0C100-301F-23A9-207E-B2BCFB6D1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4A95-0AD5-4ED2-8984-00FE9C6E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B71D3-B620-B6F9-C078-3CFBE084F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C7B9-1184-4291-A967-A3EFBA383FB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61DFC6-987C-8808-8EAD-0682C031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A58EA-6603-398F-16B7-C5DC8C38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4A95-0AD5-4ED2-8984-00FE9C6E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8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F1F3-8386-766E-C9D4-EDC06C87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0CE55-257D-35F5-5DAC-74B10563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12276-043D-ABE2-D751-610101418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E0786-A213-FBCB-82B1-8A876345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C7B9-1184-4291-A967-A3EFBA383FB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A8226-680F-2D54-512B-F485EAD5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04C7C-F0E3-B258-30A3-7A258F42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4A95-0AD5-4ED2-8984-00FE9C6E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3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D1920-2320-7ED5-DC0A-CB954CE8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6F820-E3BF-7C20-05F6-E3C9A5231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D040E-9AE4-39FA-82F1-7C5DEC1CF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6654D-BDF3-0274-6E8F-7F3E63E1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C7B9-1184-4291-A967-A3EFBA383FB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FAAA7-49A9-D800-8763-6C13FF18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558F9-BF36-E275-3707-2F92081E5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4A95-0AD5-4ED2-8984-00FE9C6E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83067B-7BBF-9E87-E749-85FF484D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9A2B1-A613-8F63-1CBA-407F548C5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8CE0E-0940-DBD0-C9DE-EC1BBCC53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A0C7B9-1184-4291-A967-A3EFBA383FB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9A118-099B-8ACD-4F01-36945FF6E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FCE1D-844F-7E7F-3EDD-D0D37CCB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4C4A95-0AD5-4ED2-8984-00FE9C6EE27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861E3-2524-C226-14C3-D4C2B0C1FED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096000" y="6642100"/>
            <a:ext cx="698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13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D5AF43-9579-84B5-F4E6-22F3F6391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08690E-AE83-CB66-4633-4B643C9BF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3F65E9-9D62-5547-B521-705EE19D21BA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A</a:t>
            </a:r>
          </a:p>
          <a:p>
            <a:r>
              <a:rPr lang="en-US" dirty="0"/>
              <a:t>7010 Gulf of Mexico Drive</a:t>
            </a:r>
          </a:p>
          <a:p>
            <a:r>
              <a:rPr lang="en-US" dirty="0"/>
              <a:t>27.435524, -82.685498</a:t>
            </a:r>
          </a:p>
        </p:txBody>
      </p:sp>
      <p:pic>
        <p:nvPicPr>
          <p:cNvPr id="8" name="Picture 7" descr="A picture containing text, road, way, highway&#10;&#10;AI-generated content may be incorrect.">
            <a:extLst>
              <a:ext uri="{FF2B5EF4-FFF2-40B4-BE49-F238E27FC236}">
                <a16:creationId xmlns:a16="http://schemas.microsoft.com/office/drawing/2014/main" id="{E7D7FF21-4042-19C6-64E5-99ED2D51E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1"/>
            <a:ext cx="6096000" cy="6857999"/>
          </a:xfrm>
          <a:prstGeom prst="rect">
            <a:avLst/>
          </a:prstGeom>
        </p:spPr>
      </p:pic>
      <p:pic>
        <p:nvPicPr>
          <p:cNvPr id="11" name="Picture 10" descr="A car parked in a parking lot&#10;&#10;AI-generated content may be incorrect.">
            <a:extLst>
              <a:ext uri="{FF2B5EF4-FFF2-40B4-BE49-F238E27FC236}">
                <a16:creationId xmlns:a16="http://schemas.microsoft.com/office/drawing/2014/main" id="{CD861904-62C9-18B0-22AE-BBA7C1424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158"/>
            <a:ext cx="6096000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52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ECC0AE-E12B-D379-E1F4-BB17C2237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791809-2CB6-34DC-E8B4-60D23E4B1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F48A7D-FA56-E8F8-F552-9813C9DEC5C2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Lift Station 3C</a:t>
            </a:r>
          </a:p>
          <a:p>
            <a:r>
              <a:rPr lang="en-US" dirty="0"/>
              <a:t>5895 Gulf of Mexico Drive</a:t>
            </a:r>
          </a:p>
          <a:p>
            <a:r>
              <a:rPr lang="en-US" dirty="0"/>
              <a:t>27.420273, -82.660001</a:t>
            </a:r>
          </a:p>
        </p:txBody>
      </p:sp>
      <p:pic>
        <p:nvPicPr>
          <p:cNvPr id="3" name="Picture 2" descr="Map&#10;&#10;AI-generated content may be incorrect.">
            <a:extLst>
              <a:ext uri="{FF2B5EF4-FFF2-40B4-BE49-F238E27FC236}">
                <a16:creationId xmlns:a16="http://schemas.microsoft.com/office/drawing/2014/main" id="{878BF5A7-67A6-63B9-5FA0-4C7AF8A03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"/>
            <a:ext cx="6569535" cy="6858000"/>
          </a:xfrm>
          <a:prstGeom prst="rect">
            <a:avLst/>
          </a:prstGeom>
        </p:spPr>
      </p:pic>
      <p:pic>
        <p:nvPicPr>
          <p:cNvPr id="5" name="Picture 4" descr="A picture containing tree, sky, outdoor, grass&#10;&#10;AI-generated content may be incorrect.">
            <a:extLst>
              <a:ext uri="{FF2B5EF4-FFF2-40B4-BE49-F238E27FC236}">
                <a16:creationId xmlns:a16="http://schemas.microsoft.com/office/drawing/2014/main" id="{B0701EFC-D109-4DD5-7F28-4B3F2A161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159"/>
            <a:ext cx="6095999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88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EF092-0462-446A-151D-F3DB6418D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C3E35F-231F-8677-CD44-96C1FAF4A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767297-6843-8F99-A572-6A56E691B3AA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4C</a:t>
            </a:r>
          </a:p>
          <a:p>
            <a:r>
              <a:rPr lang="en-US" dirty="0"/>
              <a:t>770 Binnacle Point Drive </a:t>
            </a:r>
          </a:p>
          <a:p>
            <a:r>
              <a:rPr lang="en-US" dirty="0"/>
              <a:t>27.419904, -82.660397</a:t>
            </a:r>
          </a:p>
        </p:txBody>
      </p:sp>
      <p:pic>
        <p:nvPicPr>
          <p:cNvPr id="3" name="Picture 2" descr="A picture containing tree, outdoor, road, plant&#10;&#10;AI-generated content may be incorrect.">
            <a:extLst>
              <a:ext uri="{FF2B5EF4-FFF2-40B4-BE49-F238E27FC236}">
                <a16:creationId xmlns:a16="http://schemas.microsoft.com/office/drawing/2014/main" id="{25B0FD2F-910B-40C9-E529-E97B26F5E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158"/>
            <a:ext cx="6096000" cy="5654842"/>
          </a:xfrm>
          <a:prstGeom prst="rect">
            <a:avLst/>
          </a:prstGeom>
        </p:spPr>
      </p:pic>
      <p:pic>
        <p:nvPicPr>
          <p:cNvPr id="5" name="Picture 4" descr="Graphical user interface, map&#10;&#10;AI-generated content may be incorrect.">
            <a:extLst>
              <a:ext uri="{FF2B5EF4-FFF2-40B4-BE49-F238E27FC236}">
                <a16:creationId xmlns:a16="http://schemas.microsoft.com/office/drawing/2014/main" id="{4795A666-8080-5260-A359-4B19B735F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4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89BD1B-772A-F1FB-1CC1-26BE2DA8C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6672D2-C832-A6BE-CB82-D2823AB61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6A4960-F2C0-CB44-50A5-0F9F818F4FCE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2B</a:t>
            </a:r>
          </a:p>
          <a:p>
            <a:r>
              <a:rPr lang="en-US" dirty="0"/>
              <a:t>740 Old Compass Road</a:t>
            </a:r>
          </a:p>
          <a:p>
            <a:r>
              <a:rPr lang="en-US" dirty="0"/>
              <a:t>27.420622, -82.661679</a:t>
            </a:r>
          </a:p>
        </p:txBody>
      </p:sp>
      <p:pic>
        <p:nvPicPr>
          <p:cNvPr id="3" name="Picture 2" descr="A picture containing text, outdoor, road, tree&#10;&#10;AI-generated content may be incorrect.">
            <a:extLst>
              <a:ext uri="{FF2B5EF4-FFF2-40B4-BE49-F238E27FC236}">
                <a16:creationId xmlns:a16="http://schemas.microsoft.com/office/drawing/2014/main" id="{A77F5318-E344-3BA4-F99C-803946751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03158"/>
            <a:ext cx="6096000" cy="5654842"/>
          </a:xfrm>
          <a:prstGeom prst="rect">
            <a:avLst/>
          </a:prstGeom>
        </p:spPr>
      </p:pic>
      <p:pic>
        <p:nvPicPr>
          <p:cNvPr id="5" name="Picture 4" descr="Background pattern&#10;&#10;AI-generated content may be incorrect.">
            <a:extLst>
              <a:ext uri="{FF2B5EF4-FFF2-40B4-BE49-F238E27FC236}">
                <a16:creationId xmlns:a16="http://schemas.microsoft.com/office/drawing/2014/main" id="{C706CE7C-807A-E403-0E00-1D07D5D0C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4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7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DF881B-9ED4-C15A-91F0-CB37C0D4F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57E7DC-61AA-091D-B52F-4D2AD557E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2C2B66-5237-402E-F236-B599BB103B4C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6C</a:t>
            </a:r>
          </a:p>
          <a:p>
            <a:r>
              <a:rPr lang="en-US" dirty="0"/>
              <a:t>755 Emerald Harbor Drive</a:t>
            </a:r>
          </a:p>
          <a:p>
            <a:r>
              <a:rPr lang="en-US" dirty="0"/>
              <a:t>27.421811, -82.663258</a:t>
            </a:r>
          </a:p>
        </p:txBody>
      </p:sp>
      <p:pic>
        <p:nvPicPr>
          <p:cNvPr id="3" name="Picture 2" descr="A picture containing text, building, outdoor&#10;&#10;AI-generated content may be incorrect.">
            <a:extLst>
              <a:ext uri="{FF2B5EF4-FFF2-40B4-BE49-F238E27FC236}">
                <a16:creationId xmlns:a16="http://schemas.microsoft.com/office/drawing/2014/main" id="{D17CB82D-62F8-8751-FEE0-8855723C3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0"/>
            <a:ext cx="6094476" cy="6858000"/>
          </a:xfrm>
          <a:prstGeom prst="rect">
            <a:avLst/>
          </a:prstGeom>
        </p:spPr>
      </p:pic>
      <p:pic>
        <p:nvPicPr>
          <p:cNvPr id="5" name="Picture 4" descr="A picture containing grass, outdoor, lawn, curb&#10;&#10;AI-generated content may be incorrect.">
            <a:extLst>
              <a:ext uri="{FF2B5EF4-FFF2-40B4-BE49-F238E27FC236}">
                <a16:creationId xmlns:a16="http://schemas.microsoft.com/office/drawing/2014/main" id="{EAE111D1-BCC7-FCA4-8AFD-A71128EF6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158"/>
            <a:ext cx="6094476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36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0DDCCA-FA20-E3F2-5AC4-407295F89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E91007-6A77-97AE-0355-197D77AA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99CB1-E263-2A49-0B24-57AC042A330E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7C</a:t>
            </a:r>
          </a:p>
          <a:p>
            <a:r>
              <a:rPr lang="en-US" dirty="0"/>
              <a:t>675 Emerald Harbor Drive </a:t>
            </a:r>
          </a:p>
          <a:p>
            <a:r>
              <a:rPr lang="en-US" dirty="0"/>
              <a:t>27.421727, -82.665699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32F889-6491-06C4-AC28-415138C7F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9" name="Picture 8" descr="A picture containing outdoor, tree, sky, road&#10;&#10;AI-generated content may be incorrect.">
            <a:extLst>
              <a:ext uri="{FF2B5EF4-FFF2-40B4-BE49-F238E27FC236}">
                <a16:creationId xmlns:a16="http://schemas.microsoft.com/office/drawing/2014/main" id="{69662920-D40C-C4F6-67E9-587A22586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158"/>
            <a:ext cx="6096000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76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714157-950F-6EE2-5EE7-DCE038197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27FBC7-B64C-8841-D380-EFE1FBB65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E48DE1-5957-EAE3-5B1C-6B36F8A8B68E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8C</a:t>
            </a:r>
          </a:p>
          <a:p>
            <a:r>
              <a:rPr lang="en-US" dirty="0"/>
              <a:t>5955 Emerald Harbor Drive</a:t>
            </a:r>
          </a:p>
          <a:p>
            <a:r>
              <a:rPr lang="en-US" dirty="0"/>
              <a:t>27.420001, -82.664069</a:t>
            </a:r>
          </a:p>
        </p:txBody>
      </p:sp>
      <p:pic>
        <p:nvPicPr>
          <p:cNvPr id="3" name="Picture 2" descr="Graphical user interface, map&#10;&#10;AI-generated content may be incorrect.">
            <a:extLst>
              <a:ext uri="{FF2B5EF4-FFF2-40B4-BE49-F238E27FC236}">
                <a16:creationId xmlns:a16="http://schemas.microsoft.com/office/drawing/2014/main" id="{E9ACE463-CE77-3346-DEB2-4F5480E4E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4476" cy="6858000"/>
          </a:xfrm>
          <a:prstGeom prst="rect">
            <a:avLst/>
          </a:prstGeom>
        </p:spPr>
      </p:pic>
      <p:pic>
        <p:nvPicPr>
          <p:cNvPr id="5" name="Picture 4" descr="A sign on the side of a road&#10;&#10;AI-generated content may be incorrect.">
            <a:extLst>
              <a:ext uri="{FF2B5EF4-FFF2-40B4-BE49-F238E27FC236}">
                <a16:creationId xmlns:a16="http://schemas.microsoft.com/office/drawing/2014/main" id="{28543572-CC41-F60B-3C8D-6C25CD46E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158"/>
            <a:ext cx="6094476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02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1481BE-5326-B21C-C67E-C22C2CA9E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6BA469-14BF-28F8-3B01-B6B51D42E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0387B-FBD9-7334-B7A0-5F2F9EE694E8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9C</a:t>
            </a:r>
          </a:p>
          <a:p>
            <a:r>
              <a:rPr lang="en-US" dirty="0"/>
              <a:t>760 Spanish Drive South </a:t>
            </a:r>
          </a:p>
          <a:p>
            <a:r>
              <a:rPr lang="en-US" dirty="0"/>
              <a:t>27.419105, -82.659368</a:t>
            </a:r>
          </a:p>
          <a:p>
            <a:r>
              <a:rPr lang="en-US" dirty="0"/>
              <a:t>NO STREET VIEW AVAILABLE</a:t>
            </a:r>
          </a:p>
        </p:txBody>
      </p:sp>
      <p:pic>
        <p:nvPicPr>
          <p:cNvPr id="3" name="Picture 2" descr="A picture containing ground&#10;&#10;AI-generated content may be incorrect.">
            <a:extLst>
              <a:ext uri="{FF2B5EF4-FFF2-40B4-BE49-F238E27FC236}">
                <a16:creationId xmlns:a16="http://schemas.microsoft.com/office/drawing/2014/main" id="{6710FE4F-C007-4767-3AE3-C1AC4EA52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078" y="0"/>
            <a:ext cx="68819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95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B99DCE-76BC-5D65-4457-05D595241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441BC0-D58B-261C-4DC8-4D8B0FF48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85F898-ED77-8180-6D83-C05C9F215A27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2D</a:t>
            </a:r>
          </a:p>
          <a:p>
            <a:r>
              <a:rPr lang="en-US" dirty="0"/>
              <a:t>5465 Gulf of Mexico Drive</a:t>
            </a:r>
          </a:p>
          <a:p>
            <a:r>
              <a:rPr lang="en-US" dirty="0"/>
              <a:t>27.411651, -82.658413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0D024D-3F55-7806-A94D-06A8FBC83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03158"/>
            <a:ext cx="6096000" cy="5654842"/>
          </a:xfrm>
          <a:prstGeom prst="rect">
            <a:avLst/>
          </a:prstGeom>
        </p:spPr>
      </p:pic>
      <p:pic>
        <p:nvPicPr>
          <p:cNvPr id="11" name="Picture 10" descr="A road with trees on the side&#10;&#10;AI-generated content may be incorrect.">
            <a:extLst>
              <a:ext uri="{FF2B5EF4-FFF2-40B4-BE49-F238E27FC236}">
                <a16:creationId xmlns:a16="http://schemas.microsoft.com/office/drawing/2014/main" id="{27C6BA12-8399-4D74-7BE8-0B9FC550B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71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E8428-2130-0820-6E9B-5177AD84C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795944-9E09-8958-155E-CD040B5BF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D5985D-016A-CCC8-FAF0-7E4A1D6D9628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2D-A</a:t>
            </a:r>
          </a:p>
          <a:p>
            <a:r>
              <a:rPr lang="en-US" dirty="0"/>
              <a:t>5585 Gulf of Mexico Drive</a:t>
            </a:r>
          </a:p>
          <a:p>
            <a:r>
              <a:rPr lang="en-US" dirty="0"/>
              <a:t>27.413414, -82.660136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011675-D716-A5E9-552D-1E9D663ED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03158"/>
            <a:ext cx="6096000" cy="5654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063C0C-07D2-4CD4-3782-613FDE2F0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76" y="0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88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732E25-D35C-2C7D-8866-9D8553268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B6DD56-0C45-1102-D74B-B99AFF087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E6673-347C-070B-3CB5-B6703707E514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E</a:t>
            </a:r>
          </a:p>
          <a:p>
            <a:r>
              <a:rPr lang="en-US" dirty="0"/>
              <a:t>3700 Gulf of Mexico Drive</a:t>
            </a:r>
          </a:p>
          <a:p>
            <a:r>
              <a:rPr lang="en-US" dirty="0"/>
              <a:t> 27.380307, -82.636229</a:t>
            </a:r>
          </a:p>
        </p:txBody>
      </p:sp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11019685-1D57-98B3-4B19-70CB0068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4476" cy="6858000"/>
          </a:xfrm>
          <a:prstGeom prst="rect">
            <a:avLst/>
          </a:prstGeom>
        </p:spPr>
      </p:pic>
      <p:pic>
        <p:nvPicPr>
          <p:cNvPr id="5" name="Picture 4" descr="A picture containing sky, outdoor, sport&#10;&#10;AI-generated content may be incorrect.">
            <a:extLst>
              <a:ext uri="{FF2B5EF4-FFF2-40B4-BE49-F238E27FC236}">
                <a16:creationId xmlns:a16="http://schemas.microsoft.com/office/drawing/2014/main" id="{583C01A0-C224-7DA5-FBDD-EABA1896C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03158"/>
            <a:ext cx="6094476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89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32A60-9386-3FFE-C57D-BD6F3AD1DFA3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2A</a:t>
            </a:r>
          </a:p>
          <a:p>
            <a:r>
              <a:rPr lang="en-US" dirty="0"/>
              <a:t>605 Jackson Way </a:t>
            </a:r>
          </a:p>
          <a:p>
            <a:r>
              <a:rPr lang="en-US" dirty="0"/>
              <a:t>27.433507, -82.681112</a:t>
            </a:r>
          </a:p>
        </p:txBody>
      </p:sp>
      <p:pic>
        <p:nvPicPr>
          <p:cNvPr id="3" name="Picture 2" descr="A picture containing text, vegetable&#10;&#10;AI-generated content may be incorrect.">
            <a:extLst>
              <a:ext uri="{FF2B5EF4-FFF2-40B4-BE49-F238E27FC236}">
                <a16:creationId xmlns:a16="http://schemas.microsoft.com/office/drawing/2014/main" id="{66BEC444-5E39-F37B-DFE0-AA39C5559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Picture 6" descr="A picture containing grass, tree, outdoor, ground&#10;&#10;AI-generated content may be incorrect.">
            <a:extLst>
              <a:ext uri="{FF2B5EF4-FFF2-40B4-BE49-F238E27FC236}">
                <a16:creationId xmlns:a16="http://schemas.microsoft.com/office/drawing/2014/main" id="{7AA95176-3621-DFB6-1EC5-F1D4B045D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158"/>
            <a:ext cx="6096000" cy="54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07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A6A120-2DF9-95BB-0A94-C72CA69B6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D8B9D2C-DBF9-8AFB-3790-DDDF74DF1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17F6D9-2445-1C00-7D5F-D23EEF92AA97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8F</a:t>
            </a:r>
          </a:p>
          <a:p>
            <a:r>
              <a:rPr lang="en-US" dirty="0"/>
              <a:t>3485 Harborside Drive</a:t>
            </a:r>
          </a:p>
          <a:p>
            <a:r>
              <a:rPr lang="en-US" dirty="0"/>
              <a:t>27.380177, -82.623158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508E3-FE0B-AC1E-79B1-7D88F915B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158"/>
            <a:ext cx="12188951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0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63B19-8A58-559A-4B7F-D00AAC8F7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7587D1-35A9-54B2-3853-98C513B63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1ECDD8-FEF4-CB97-A11B-5917FB34303D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F</a:t>
            </a:r>
          </a:p>
          <a:p>
            <a:r>
              <a:rPr lang="en-US" dirty="0"/>
              <a:t>2812 Gulf of Mexico Drive</a:t>
            </a:r>
          </a:p>
          <a:p>
            <a:r>
              <a:rPr lang="en-US" dirty="0"/>
              <a:t> 27.380177, -82.623185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917F7-35BA-F19C-A480-F1CADDDCA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4476" cy="6858000"/>
          </a:xfrm>
          <a:prstGeom prst="rect">
            <a:avLst/>
          </a:prstGeom>
        </p:spPr>
      </p:pic>
      <p:pic>
        <p:nvPicPr>
          <p:cNvPr id="5" name="Picture 4" descr="A picture containing tree, outdoor, grass, sky&#10;&#10;AI-generated content may be incorrect.">
            <a:extLst>
              <a:ext uri="{FF2B5EF4-FFF2-40B4-BE49-F238E27FC236}">
                <a16:creationId xmlns:a16="http://schemas.microsoft.com/office/drawing/2014/main" id="{EC5C8C20-143B-BEE6-3788-0D359D4C5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158"/>
            <a:ext cx="6094476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95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8884DF-7A43-932A-8990-893269D57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1F7E4F-BD6D-EF0D-6913-5F9844819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1963C6-F2DA-91F5-6BD6-2D4A5BA18B33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Public Works HQ</a:t>
            </a:r>
          </a:p>
          <a:p>
            <a:r>
              <a:rPr lang="en-US" dirty="0"/>
              <a:t>600 General Harris </a:t>
            </a:r>
          </a:p>
          <a:p>
            <a:r>
              <a:rPr lang="en-US" dirty="0"/>
              <a:t> Equipment Storage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B248D-8D5C-6589-8DCE-9DDD0C83F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8" name="Picture 7" descr="A picture containing trash, cluttered, several&#10;&#10;AI-generated content may be incorrect.">
            <a:extLst>
              <a:ext uri="{FF2B5EF4-FFF2-40B4-BE49-F238E27FC236}">
                <a16:creationId xmlns:a16="http://schemas.microsoft.com/office/drawing/2014/main" id="{4943551C-120D-E172-A432-E118C5F11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157"/>
            <a:ext cx="7048500" cy="575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46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C2437-5FFE-00CC-6A2E-778EB8516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6B8807-E67B-D89D-2E7E-74DD0BB96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CDD366-C274-CF52-57A7-18CE28707C60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3A</a:t>
            </a:r>
          </a:p>
          <a:p>
            <a:r>
              <a:rPr lang="en-US" dirty="0"/>
              <a:t>7310 Gulf of Mexico Drive</a:t>
            </a:r>
          </a:p>
          <a:p>
            <a:r>
              <a:rPr lang="en-US" dirty="0"/>
              <a:t>27.439612, -82.685834</a:t>
            </a:r>
          </a:p>
          <a:p>
            <a:r>
              <a:rPr lang="en-US" dirty="0"/>
              <a:t>No Street View Available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55AA0-7A62-A5CE-C54B-9CFDCA79C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34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86B792-214C-ACEA-3904-2A3D93817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4EC5E9-B0F8-E7EB-A691-08F6D71DD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6AB828-F10F-CBE8-EAD9-8004459D63C2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4A</a:t>
            </a:r>
          </a:p>
          <a:p>
            <a:r>
              <a:rPr lang="en-US" dirty="0"/>
              <a:t>6520 Bayou Hammock Rd</a:t>
            </a:r>
          </a:p>
          <a:p>
            <a:r>
              <a:rPr lang="en-US" dirty="0"/>
              <a:t>27.432122, -82.677846</a:t>
            </a:r>
          </a:p>
        </p:txBody>
      </p:sp>
      <p:pic>
        <p:nvPicPr>
          <p:cNvPr id="3" name="Picture 2" descr="A road with trees on the side&#10;&#10;AI-generated content may be incorrect.">
            <a:extLst>
              <a:ext uri="{FF2B5EF4-FFF2-40B4-BE49-F238E27FC236}">
                <a16:creationId xmlns:a16="http://schemas.microsoft.com/office/drawing/2014/main" id="{49DBA39A-3CED-46E5-84A4-64C5BF8E5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086" y="0"/>
            <a:ext cx="5626390" cy="6858000"/>
          </a:xfrm>
          <a:prstGeom prst="rect">
            <a:avLst/>
          </a:prstGeom>
        </p:spPr>
      </p:pic>
      <p:pic>
        <p:nvPicPr>
          <p:cNvPr id="5" name="Picture 4" descr="A picture containing stone&#10;&#10;AI-generated content may be incorrect.">
            <a:extLst>
              <a:ext uri="{FF2B5EF4-FFF2-40B4-BE49-F238E27FC236}">
                <a16:creationId xmlns:a16="http://schemas.microsoft.com/office/drawing/2014/main" id="{8D83FB45-FA89-B8F3-5B4C-E182CC50D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158"/>
            <a:ext cx="6564086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43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98E53E-4094-44F1-0BF8-1C5C81C23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61BBA-6E5A-038E-7B8F-313E9F473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49973C-F49B-378B-6CE0-D2E04AE7641F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5A</a:t>
            </a:r>
          </a:p>
          <a:p>
            <a:r>
              <a:rPr lang="en-US" dirty="0"/>
              <a:t>6580 Bayou Hammock Rd </a:t>
            </a:r>
          </a:p>
          <a:p>
            <a:r>
              <a:rPr lang="en-US" dirty="0"/>
              <a:t>27.432829, -82.678845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B46C7A-C1C0-6FD6-7AA8-57B1D2710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158"/>
            <a:ext cx="6096000" cy="5654842"/>
          </a:xfrm>
          <a:prstGeom prst="rect">
            <a:avLst/>
          </a:prstGeom>
        </p:spPr>
      </p:pic>
      <p:pic>
        <p:nvPicPr>
          <p:cNvPr id="5" name="Picture 4" descr="A picture containing tree, outdoor, ground, plant&#10;&#10;AI-generated content may be incorrect.">
            <a:extLst>
              <a:ext uri="{FF2B5EF4-FFF2-40B4-BE49-F238E27FC236}">
                <a16:creationId xmlns:a16="http://schemas.microsoft.com/office/drawing/2014/main" id="{89B85B35-F3E9-359D-F1CB-ADECD7930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4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76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83C833-63D0-6BC0-615C-FC84659C6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1052C5-8536-223E-1035-C657B8BA7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FBC708-B80D-FFA4-998C-3A6E3EE806DB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B</a:t>
            </a:r>
          </a:p>
          <a:p>
            <a:r>
              <a:rPr lang="en-US" dirty="0"/>
              <a:t>510 General Harris St</a:t>
            </a:r>
          </a:p>
          <a:p>
            <a:r>
              <a:rPr lang="en-US" dirty="0"/>
              <a:t>27.426896, -82.675412</a:t>
            </a:r>
          </a:p>
        </p:txBody>
      </p:sp>
      <p:pic>
        <p:nvPicPr>
          <p:cNvPr id="3" name="Picture 2" descr="A bench on the side of a road&#10;&#10;AI-generated content may be incorrect.">
            <a:extLst>
              <a:ext uri="{FF2B5EF4-FFF2-40B4-BE49-F238E27FC236}">
                <a16:creationId xmlns:a16="http://schemas.microsoft.com/office/drawing/2014/main" id="{892660E1-A9B8-BC5F-EA3F-6D2D97345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03158"/>
            <a:ext cx="6096000" cy="5654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FB29FC-9693-0816-04DE-A4FF09336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43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90E239-D6E3-6E13-B032-BA5AD8E6B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A83DBF-FF0A-BC97-1821-02313D9D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E5939-E451-3DFF-8D3F-E21AEF864DDE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2B</a:t>
            </a:r>
          </a:p>
          <a:p>
            <a:r>
              <a:rPr lang="en-US" dirty="0"/>
              <a:t>6585 Gulf of Mexico Drive</a:t>
            </a:r>
          </a:p>
          <a:p>
            <a:r>
              <a:rPr lang="en-US" dirty="0"/>
              <a:t>27.427968, -82.677947</a:t>
            </a:r>
          </a:p>
        </p:txBody>
      </p:sp>
      <p:pic>
        <p:nvPicPr>
          <p:cNvPr id="3" name="Picture 2" descr="A picture containing outdoor, road&#10;&#10;AI-generated content may be incorrect.">
            <a:extLst>
              <a:ext uri="{FF2B5EF4-FFF2-40B4-BE49-F238E27FC236}">
                <a16:creationId xmlns:a16="http://schemas.microsoft.com/office/drawing/2014/main" id="{C9C614BF-505C-1112-FE81-5726DB16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5" name="Picture 4" descr="A picture containing tree, grass, outdoor&#10;&#10;AI-generated content may be incorrect.">
            <a:extLst>
              <a:ext uri="{FF2B5EF4-FFF2-40B4-BE49-F238E27FC236}">
                <a16:creationId xmlns:a16="http://schemas.microsoft.com/office/drawing/2014/main" id="{A7E82ECA-6561-B035-311B-5E1965869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158"/>
            <a:ext cx="6096000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11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93ACE8-EEBE-B31C-477F-0FBE02401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247AE6-3F1E-07FF-A72C-607F065DE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1CEF5-601A-F298-D029-21F6A5592DE8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C</a:t>
            </a:r>
          </a:p>
          <a:p>
            <a:r>
              <a:rPr lang="en-US" dirty="0"/>
              <a:t>5820 Emerald Harbor Drive</a:t>
            </a:r>
          </a:p>
          <a:p>
            <a:r>
              <a:rPr lang="en-US" dirty="0"/>
              <a:t> 27.418105, -82.663896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20EEA-A7EB-3869-D07C-BDEA5BA5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4476" cy="6858000"/>
          </a:xfrm>
          <a:prstGeom prst="rect">
            <a:avLst/>
          </a:prstGeom>
        </p:spPr>
      </p:pic>
      <p:pic>
        <p:nvPicPr>
          <p:cNvPr id="5" name="Picture 4" descr="A picture containing tree, grass, outdoor, plant&#10;&#10;AI-generated content may be incorrect.">
            <a:extLst>
              <a:ext uri="{FF2B5EF4-FFF2-40B4-BE49-F238E27FC236}">
                <a16:creationId xmlns:a16="http://schemas.microsoft.com/office/drawing/2014/main" id="{C428C573-FA51-9EE0-B75E-EF76EBB19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158"/>
            <a:ext cx="6094477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06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4AE54A-74E8-77D2-9F20-70FAB68B2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9A4516-188F-EF4B-4D3A-6A44DF155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A45864-1F2A-FDBF-C49D-B34E0F43DBFE}"/>
              </a:ext>
            </a:extLst>
          </p:cNvPr>
          <p:cNvSpPr/>
          <p:nvPr/>
        </p:nvSpPr>
        <p:spPr>
          <a:xfrm>
            <a:off x="0" y="0"/>
            <a:ext cx="3001297" cy="12031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Lift Station 2C</a:t>
            </a:r>
          </a:p>
          <a:p>
            <a:r>
              <a:rPr lang="en-US" dirty="0"/>
              <a:t>605 Dream Island Rd</a:t>
            </a:r>
          </a:p>
          <a:p>
            <a:r>
              <a:rPr lang="en-US" dirty="0"/>
              <a:t>27.423041, -82.667567</a:t>
            </a:r>
          </a:p>
        </p:txBody>
      </p:sp>
      <p:pic>
        <p:nvPicPr>
          <p:cNvPr id="3" name="Picture 2" descr="A picture containing outdoor, vegetable&#10;&#10;AI-generated content may be incorrect.">
            <a:extLst>
              <a:ext uri="{FF2B5EF4-FFF2-40B4-BE49-F238E27FC236}">
                <a16:creationId xmlns:a16="http://schemas.microsoft.com/office/drawing/2014/main" id="{2143A9F1-DBF5-2DC9-6E88-830DF90E5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5" name="Picture 4" descr="A picture containing tree, grass, outdoor&#10;&#10;AI-generated content may be incorrect.">
            <a:extLst>
              <a:ext uri="{FF2B5EF4-FFF2-40B4-BE49-F238E27FC236}">
                <a16:creationId xmlns:a16="http://schemas.microsoft.com/office/drawing/2014/main" id="{2100B4A1-9CFC-EAA4-C1E7-61F9745AE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158"/>
            <a:ext cx="6096000" cy="5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52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aceba42-ef97-4862-842d-38a0289df756}" enabled="1" method="Privileged" siteId="{87d70b0f-5efc-4991-a065-e205bc3db308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257</Words>
  <Application>Microsoft Office PowerPoint</Application>
  <PresentationFormat>Widescreen</PresentationFormat>
  <Paragraphs>68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Osburn, Mitchell</dc:creator>
  <cp:lastModifiedBy>Jessie Camburn</cp:lastModifiedBy>
  <cp:revision>2</cp:revision>
  <dcterms:created xsi:type="dcterms:W3CDTF">2026-01-06T16:09:31Z</dcterms:created>
  <dcterms:modified xsi:type="dcterms:W3CDTF">2026-01-06T19:10:42Z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 </vt:lpwstr>
  </property>
</Properties>
</file>