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26" r:id="rId4"/>
    <p:sldId id="327" r:id="rId5"/>
    <p:sldId id="339" r:id="rId6"/>
    <p:sldId id="336" r:id="rId7"/>
    <p:sldId id="329" r:id="rId8"/>
    <p:sldId id="334" r:id="rId9"/>
    <p:sldId id="33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CHEDULE%20II.pdf" TargetMode="External"/><Relationship Id="rId2" Type="http://schemas.openxmlformats.org/officeDocument/2006/relationships/hyperlink" Target="SCHEDULE%20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Regular Meeting </a:t>
            </a:r>
          </a:p>
          <a:p>
            <a:endParaRPr lang="en-US" dirty="0" smtClean="0"/>
          </a:p>
          <a:p>
            <a:r>
              <a:rPr lang="en-US" dirty="0" smtClean="0"/>
              <a:t>October 6,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lang="en-US" dirty="0" smtClean="0"/>
              <a:t>Recent Town Commission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43434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endParaRPr sz="5100" dirty="0" smtClean="0"/>
          </a:p>
          <a:p>
            <a:pPr algn="l"/>
            <a:endParaRPr sz="4000" dirty="0" smtClean="0"/>
          </a:p>
          <a:p>
            <a:pPr algn="l"/>
            <a:r>
              <a:rPr sz="9600" dirty="0" smtClean="0"/>
              <a:t>Sept. 24, 2012 </a:t>
            </a:r>
            <a:r>
              <a:rPr lang="en-US" sz="9600" dirty="0" smtClean="0"/>
              <a:t>   </a:t>
            </a:r>
            <a:r>
              <a:rPr sz="9600" dirty="0" smtClean="0"/>
              <a:t>Businesses Request Extended Parking 			      Hours</a:t>
            </a:r>
            <a:br>
              <a:rPr sz="9600" dirty="0" smtClean="0"/>
            </a:br>
            <a:endParaRPr sz="9600" dirty="0" smtClean="0"/>
          </a:p>
          <a:p>
            <a:pPr algn="l"/>
            <a:r>
              <a:rPr sz="9600" dirty="0" smtClean="0"/>
              <a:t>Nov. 5, 2012 </a:t>
            </a:r>
            <a:r>
              <a:rPr lang="en-US" sz="9600" dirty="0" smtClean="0"/>
              <a:t>  </a:t>
            </a:r>
            <a:r>
              <a:rPr sz="9600" dirty="0" smtClean="0"/>
              <a:t>    Code Amended to Restrict Parking on           		      Trial Basis from 11PM to 5AM </a:t>
            </a:r>
            <a:r>
              <a:rPr lang="en-US" sz="9600" dirty="0" smtClean="0"/>
              <a:t>until </a:t>
            </a:r>
            <a:br>
              <a:rPr lang="en-US" sz="9600" dirty="0" smtClean="0"/>
            </a:br>
            <a:r>
              <a:rPr lang="en-US" sz="9600" dirty="0" smtClean="0"/>
              <a:t>		      Feb. 28, 2013</a:t>
            </a:r>
            <a:br>
              <a:rPr lang="en-US" sz="9600" dirty="0" smtClean="0"/>
            </a:br>
            <a:endParaRPr sz="9600" dirty="0" smtClean="0"/>
          </a:p>
          <a:p>
            <a:pPr algn="l"/>
            <a:r>
              <a:rPr sz="9600" dirty="0" smtClean="0"/>
              <a:t>Dec. 3, 2012 </a:t>
            </a:r>
            <a:r>
              <a:rPr lang="en-US" sz="9600" dirty="0" smtClean="0"/>
              <a:t>  </a:t>
            </a:r>
            <a:r>
              <a:rPr sz="9600" dirty="0" smtClean="0"/>
              <a:t>    Code Amended Extending Trial to </a:t>
            </a:r>
            <a:br>
              <a:rPr sz="9600" dirty="0" smtClean="0"/>
            </a:br>
            <a:r>
              <a:rPr sz="9600" dirty="0" smtClean="0"/>
              <a:t>		      May 1, 2013</a:t>
            </a:r>
            <a:br>
              <a:rPr sz="9600" dirty="0" smtClean="0"/>
            </a:br>
            <a:endParaRPr sz="9600" dirty="0" smtClean="0"/>
          </a:p>
          <a:p>
            <a:pPr algn="l"/>
            <a:r>
              <a:rPr lang="en-US" sz="9600" dirty="0" smtClean="0"/>
              <a:t>Feb. 19, 2013     Ordinance 2013-08 Proposed to Change 			      Parking Hours to Year Round</a:t>
            </a:r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 </a:t>
            </a:r>
            <a:endParaRPr sz="9600" dirty="0" smtClean="0"/>
          </a:p>
          <a:p>
            <a:pPr algn="l"/>
            <a:endParaRPr sz="4100" dirty="0" smtClean="0"/>
          </a:p>
          <a:p>
            <a:pPr algn="l"/>
            <a:r>
              <a:rPr lang="en-US" sz="4100" dirty="0" smtClean="0"/>
              <a:t>                        </a:t>
            </a:r>
          </a:p>
          <a:p>
            <a:pPr algn="l"/>
            <a:endParaRPr lang="en-US" sz="4100" dirty="0" smtClean="0"/>
          </a:p>
          <a:p>
            <a:pPr algn="l"/>
            <a:endParaRPr lang="en-US" sz="41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endParaRPr lang="en-US" sz="4000" dirty="0" smtClean="0"/>
          </a:p>
          <a:p>
            <a:endParaRPr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9600" dirty="0" smtClean="0"/>
              <a:t>Apr. 1, 2013      Adopted Ordinance 2013-08 </a:t>
            </a:r>
          </a:p>
          <a:p>
            <a:pPr algn="l"/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Mar. 19, 2014    Letter of Concern from Residents</a:t>
            </a:r>
          </a:p>
          <a:p>
            <a:pPr algn="l"/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Apr. 21, 2014    Workshop to Discuss Concerns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     Alan Moore Offers Potential Solutions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              Town Commission Directs Staff to 			     Implement New Parking Schedule </a:t>
            </a:r>
          </a:p>
          <a:p>
            <a:pPr algn="l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Sept. 15, 2014   Workshop Outlining Proposed Changes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 </a:t>
            </a:r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PARKING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hlinkClick r:id="rId2" action="ppaction://hlinkfile"/>
              </a:rPr>
              <a:t>SCHEDULE I:  PROHIBITED PARKING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hlinkClick r:id="rId3" action="ppaction://hlinkfile"/>
              </a:rPr>
              <a:t>SCHEDULE II:  RESTRICTED PARKING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u="sng" dirty="0" smtClean="0"/>
              <a:t>Underline</a:t>
            </a:r>
            <a:r>
              <a:rPr lang="en-US" sz="2000" dirty="0" smtClean="0"/>
              <a:t> and  </a:t>
            </a:r>
            <a:r>
              <a:rPr lang="en-US" sz="2000" strike="sngStrike" dirty="0" smtClean="0"/>
              <a:t>Strikethrough</a:t>
            </a:r>
            <a:r>
              <a:rPr lang="en-US" sz="2000" dirty="0" smtClean="0"/>
              <a:t> indicates </a:t>
            </a:r>
            <a:r>
              <a:rPr lang="en-US" sz="2000" u="sng" dirty="0" smtClean="0"/>
              <a:t>Additions</a:t>
            </a:r>
            <a:r>
              <a:rPr lang="en-US" sz="2000" dirty="0" smtClean="0"/>
              <a:t> and </a:t>
            </a:r>
            <a:r>
              <a:rPr lang="en-US" sz="2000" strike="sngStrike" dirty="0" smtClean="0"/>
              <a:t>Deletions</a:t>
            </a:r>
          </a:p>
          <a:p>
            <a:pPr>
              <a:buNone/>
            </a:pPr>
            <a:endParaRPr lang="en-US" sz="20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0"/>
                </a:spcBef>
              </a:pPr>
              <a:t>4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54242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Proposed amendments are highlighted in Code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PARKING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Entire North Side of Broadway Street from Palm Drive to Bayside Drive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11PM - 5AM Entire South Side of Broadway Street from Palm Drive to Bayside Drive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East Side of Street on Lois Street Between Broadway Street and Russell Street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East Side of Street on Poinsetta Avenue Between Broadway Street and Russell Street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0"/>
                </a:spcBef>
              </a:pPr>
              <a:t>5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457200"/>
          </a:xfrm>
        </p:spPr>
        <p:txBody>
          <a:bodyPr>
            <a:normAutofit fontScale="25000" lnSpcReduction="20000"/>
          </a:bodyPr>
          <a:lstStyle/>
          <a:p>
            <a:r>
              <a:rPr sz="11200" dirty="0" smtClean="0"/>
              <a:t>"No Parking Here to Corner" Signs</a:t>
            </a:r>
          </a:p>
          <a:p>
            <a:pPr algn="l"/>
            <a:endParaRPr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:\Users\mrichard\Pictures\HeretoCorn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3048000"/>
            <a:ext cx="4346776" cy="2895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027" name="Picture 3" descr="C:\Users\mrichard\Pictures\HeretoCorner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3048000"/>
            <a:ext cx="4346774" cy="28955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smtClean="0">
                <a:solidFill>
                  <a:srgbClr val="0000CC"/>
                </a:solidFill>
              </a:rPr>
              <a:pPr algn="ctr">
                <a:spcBef>
                  <a:spcPct val="0"/>
                </a:spcBef>
              </a:pPr>
              <a:t>7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Village_Parking_Cur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-121023"/>
            <a:ext cx="5392882" cy="697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206BFA0-ED84-4F9A-BB60-435A447CFC35}" type="slidenum">
              <a:rPr lang="en-US" smtClean="0">
                <a:solidFill>
                  <a:srgbClr val="0000CC"/>
                </a:solidFill>
              </a:rPr>
              <a:pPr algn="ctr"/>
              <a:t>8</a:t>
            </a:fld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" name="Picture 2" descr="Village_Parking_Propo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-121023"/>
            <a:ext cx="5392882" cy="697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115</Words>
  <Application>Microsoft Office PowerPoint</Application>
  <PresentationFormat>On-screen Show (4:3)</PresentationFormat>
  <Paragraphs>83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Longbeach Village Parking </vt:lpstr>
      <vt:lpstr>Recent Town Commission Actions</vt:lpstr>
      <vt:lpstr>Slide 3</vt:lpstr>
      <vt:lpstr>PROPOSED PARKING SCHEDULES</vt:lpstr>
      <vt:lpstr>PROPOSED PARKING SCHEDULE</vt:lpstr>
      <vt:lpstr>Longbeach Village Parking 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mrichard</cp:lastModifiedBy>
  <cp:revision>179</cp:revision>
  <dcterms:created xsi:type="dcterms:W3CDTF">2012-10-10T14:32:05Z</dcterms:created>
  <dcterms:modified xsi:type="dcterms:W3CDTF">2014-10-24T19:30:31Z</dcterms:modified>
</cp:coreProperties>
</file>