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34AB-749B-4477-94B4-887763260A0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F708-1885-4E22-9388-CB0315FD5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05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34AB-749B-4477-94B4-887763260A0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F708-1885-4E22-9388-CB0315FD5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14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34AB-749B-4477-94B4-887763260A0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F708-1885-4E22-9388-CB0315FD5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84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34AB-749B-4477-94B4-887763260A0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F708-1885-4E22-9388-CB0315FD5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37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34AB-749B-4477-94B4-887763260A0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F708-1885-4E22-9388-CB0315FD5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65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34AB-749B-4477-94B4-887763260A0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F708-1885-4E22-9388-CB0315FD5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0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34AB-749B-4477-94B4-887763260A0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F708-1885-4E22-9388-CB0315FD5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17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34AB-749B-4477-94B4-887763260A0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F708-1885-4E22-9388-CB0315FD5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52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34AB-749B-4477-94B4-887763260A0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F708-1885-4E22-9388-CB0315FD5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14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34AB-749B-4477-94B4-887763260A0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F708-1885-4E22-9388-CB0315FD5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7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34AB-749B-4477-94B4-887763260A0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F708-1885-4E22-9388-CB0315FD5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56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A34AB-749B-4477-94B4-887763260A0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EF708-1885-4E22-9388-CB0315FD5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55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4583"/>
            <a:ext cx="8534400" cy="610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21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7200"/>
            <a:ext cx="8407400" cy="603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82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02" y="609600"/>
            <a:ext cx="846459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2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7620000" cy="617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49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Hayden</dc:creator>
  <cp:lastModifiedBy>mrichard</cp:lastModifiedBy>
  <cp:revision>54</cp:revision>
  <cp:lastPrinted>2014-04-18T17:35:46Z</cp:lastPrinted>
  <dcterms:created xsi:type="dcterms:W3CDTF">2013-05-11T14:44:30Z</dcterms:created>
  <dcterms:modified xsi:type="dcterms:W3CDTF">2014-04-22T16:12:28Z</dcterms:modified>
</cp:coreProperties>
</file>