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326" r:id="rId4"/>
    <p:sldId id="327" r:id="rId5"/>
    <p:sldId id="339" r:id="rId6"/>
    <p:sldId id="336" r:id="rId7"/>
    <p:sldId id="329" r:id="rId8"/>
    <p:sldId id="334" r:id="rId9"/>
    <p:sldId id="33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6DB9F98-668F-4992-9CBC-316558723179}" type="datetimeFigureOut">
              <a:rPr lang="en-US" smtClean="0"/>
              <a:pPr/>
              <a:t>9/23/2014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BDA64E3-9E63-4ED6-8E57-732BB48981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A64E3-9E63-4ED6-8E57-732BB489814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1"/>
            <a:ext cx="7772400" cy="838200"/>
          </a:xfrm>
        </p:spPr>
        <p:txBody>
          <a:bodyPr>
            <a:normAutofit/>
          </a:bodyPr>
          <a:lstStyle>
            <a:lvl1pPr>
              <a:defRPr lang="en-US" sz="32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lang="en-US" sz="2400" b="1" kern="1200" dirty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A02A5588-F22E-43F3-98A0-A47E23173233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dirty="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marL="0" indent="0" algn="ct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lang="en-US" sz="1200" b="1" kern="1200" smtClean="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52400" y="228600"/>
            <a:ext cx="8382000" cy="1161230"/>
            <a:chOff x="152400" y="228600"/>
            <a:chExt cx="8382000" cy="1161230"/>
          </a:xfrm>
        </p:grpSpPr>
        <p:sp>
          <p:nvSpPr>
            <p:cNvPr id="8" name="Rounded Rectangle 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Flowchart: Alternate Process 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15901-F54B-4760-A074-532C577FFBD1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BFA2-D542-4CF3-9DF2-DD42F2421E1B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5400000">
            <a:off x="5190715" y="2734085"/>
            <a:ext cx="6172200" cy="1161230"/>
            <a:chOff x="152400" y="228600"/>
            <a:chExt cx="61722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33528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71800" y="25849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34290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A8E-52EE-47E5-AE33-CC472FCC007E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6779-E603-4A4F-8EF1-E77ED0B48FB6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93EF-4D26-446B-A9E8-572D64D07BE2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77195-1BA8-41B8-B3F9-EFD8CE5FA07D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7C50-3146-42D5-AB1F-65EBEE44C7AD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3BF66-149F-4497-BB00-858B12E6DD19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A4B9-51CF-4F18-AA8D-245FC8C26C4A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EAAA9-45E2-451D-9DB4-DC99E96B6289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685800"/>
          </a:xfrm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>
            <a:lvl1pPr>
              <a:defRPr baseline="0">
                <a:solidFill>
                  <a:srgbClr val="0000CC"/>
                </a:solidFill>
              </a:defRPr>
            </a:lvl1pPr>
            <a:lvl2pPr>
              <a:defRPr baseline="0">
                <a:solidFill>
                  <a:srgbClr val="0000CC"/>
                </a:solidFill>
              </a:defRPr>
            </a:lvl2pPr>
            <a:lvl3pPr>
              <a:defRPr baseline="0">
                <a:solidFill>
                  <a:srgbClr val="0000CC"/>
                </a:solidFill>
              </a:defRPr>
            </a:lvl3pPr>
            <a:lvl4pPr>
              <a:defRPr baseline="0">
                <a:solidFill>
                  <a:srgbClr val="0000CC"/>
                </a:solidFill>
              </a:defRPr>
            </a:lvl4pPr>
            <a:lvl5pPr>
              <a:defRPr baseline="0">
                <a:solidFill>
                  <a:srgbClr val="0000C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A721-3315-451E-8B1B-59F8D899BE82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61680-5DD6-46D3-ADA4-B1FB6EE7F10B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E051-199E-4019-9A84-B6B98E1B546F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B833E-5EF7-46B5-A142-E3FDABF52A96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200" kern="2200" baseline="0">
                <a:solidFill>
                  <a:srgbClr val="0000C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3027C-FE8C-4F89-964D-66B4DBE03B55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5" name="Rounded Rectangle 14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9" name="Rounded Rectangle 18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aseline="0">
                <a:solidFill>
                  <a:srgbClr val="0000CC"/>
                </a:solidFill>
              </a:defRPr>
            </a:lvl1pPr>
            <a:lvl2pPr>
              <a:defRPr sz="2400" baseline="0">
                <a:solidFill>
                  <a:srgbClr val="0000CC"/>
                </a:solidFill>
              </a:defRPr>
            </a:lvl2pPr>
            <a:lvl3pPr>
              <a:defRPr sz="2000" baseline="0">
                <a:solidFill>
                  <a:srgbClr val="0000CC"/>
                </a:solidFill>
              </a:defRPr>
            </a:lvl3pPr>
            <a:lvl4pPr>
              <a:defRPr sz="1800" baseline="0">
                <a:solidFill>
                  <a:srgbClr val="0000CC"/>
                </a:solidFill>
              </a:defRPr>
            </a:lvl4pPr>
            <a:lvl5pPr>
              <a:defRPr sz="1800" baseline="0">
                <a:solidFill>
                  <a:srgbClr val="0000CC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  Third level</a:t>
            </a:r>
          </a:p>
          <a:p>
            <a:pPr lvl="3"/>
            <a:r>
              <a:rPr lang="en-US" dirty="0" smtClean="0"/>
              <a:t>  Fourth level</a:t>
            </a:r>
          </a:p>
          <a:p>
            <a:pPr lvl="4"/>
            <a:r>
              <a:rPr lang="en-US" dirty="0" smtClean="0"/>
              <a:t>  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6F20E-FBCA-4063-9CA4-99FB93769985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6" name="Rounded Rectangle 15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" name="Picture 18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0" name="Rounded Rectangle 19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1" name="Flowchart: Alternate Process 20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0000C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1" kern="1200" baseline="0" dirty="0" smtClean="0">
                <a:solidFill>
                  <a:srgbClr val="0000C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solidFill>
                  <a:srgbClr val="0000CC"/>
                </a:solidFill>
              </a:defRPr>
            </a:lvl1pPr>
            <a:lvl2pPr>
              <a:defRPr sz="2000" baseline="0">
                <a:solidFill>
                  <a:srgbClr val="0000CC"/>
                </a:solidFill>
              </a:defRPr>
            </a:lvl2pPr>
            <a:lvl3pPr>
              <a:defRPr sz="1800" baseline="0">
                <a:solidFill>
                  <a:srgbClr val="0000CC"/>
                </a:solidFill>
              </a:defRPr>
            </a:lvl3pPr>
            <a:lvl4pPr>
              <a:defRPr sz="1600" baseline="0">
                <a:solidFill>
                  <a:srgbClr val="0000CC"/>
                </a:solidFill>
              </a:defRPr>
            </a:lvl4pPr>
            <a:lvl5pPr>
              <a:defRPr sz="1600" baseline="0">
                <a:solidFill>
                  <a:srgbClr val="0000CC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D1120-6138-42FD-BD41-03D12EB2DB75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8" name="Rounded Rectangle 17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0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22" name="Rounded Rectangle 21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D8471-2C30-4D49-B8C6-64FE716CFD93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28600" y="228600"/>
            <a:ext cx="8382000" cy="1161230"/>
            <a:chOff x="152400" y="228600"/>
            <a:chExt cx="8382000" cy="1161230"/>
          </a:xfrm>
        </p:grpSpPr>
        <p:sp>
          <p:nvSpPr>
            <p:cNvPr id="14" name="Rounded Rectangle 13"/>
            <p:cNvSpPr/>
            <p:nvPr/>
          </p:nvSpPr>
          <p:spPr>
            <a:xfrm>
              <a:off x="152400" y="685800"/>
              <a:ext cx="1524000" cy="3048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2971800" y="685800"/>
              <a:ext cx="5562600" cy="3048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62200" y="2286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TOWN OF LONGBOAT KEY</a:t>
              </a:r>
              <a:endParaRPr lang="en-US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" name="Picture 16" descr="LBK Production Log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8800" y="228600"/>
              <a:ext cx="897435" cy="1161230"/>
            </a:xfrm>
            <a:prstGeom prst="rect">
              <a:avLst/>
            </a:prstGeom>
          </p:spPr>
        </p:pic>
        <p:sp>
          <p:nvSpPr>
            <p:cNvPr id="18" name="Rounded Rectangle 17"/>
            <p:cNvSpPr/>
            <p:nvPr/>
          </p:nvSpPr>
          <p:spPr>
            <a:xfrm>
              <a:off x="2743200" y="914400"/>
              <a:ext cx="5638800" cy="2286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304800" y="914400"/>
              <a:ext cx="1524000" cy="228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E540-634E-4E66-91EC-3514CA2AFF97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 baseline="0">
                <a:solidFill>
                  <a:srgbClr val="0000CC"/>
                </a:solidFill>
              </a:defRPr>
            </a:lvl1pPr>
            <a:lvl2pPr>
              <a:defRPr sz="2800" baseline="0">
                <a:solidFill>
                  <a:srgbClr val="0000CC"/>
                </a:solidFill>
              </a:defRPr>
            </a:lvl2pPr>
            <a:lvl3pPr>
              <a:defRPr sz="2400" baseline="0">
                <a:solidFill>
                  <a:srgbClr val="0000CC"/>
                </a:solidFill>
              </a:defRPr>
            </a:lvl3pPr>
            <a:lvl4pPr>
              <a:defRPr sz="2000" baseline="0">
                <a:solidFill>
                  <a:srgbClr val="0000CC"/>
                </a:solidFill>
              </a:defRPr>
            </a:lvl4pPr>
            <a:lvl5pPr>
              <a:defRPr sz="2000" baseline="0">
                <a:solidFill>
                  <a:srgbClr val="0000C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E5EA-C8D5-4300-A8F0-95B035FD0213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 baseline="0">
                <a:solidFill>
                  <a:srgbClr val="0000C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 baseline="0">
                <a:solidFill>
                  <a:srgbClr val="0000CC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B64BC-15AB-49CE-BD78-46AF9FF97861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D20F4-FC1C-4670-9BEB-137D97CC1A3C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6BFA0-ED84-4F9A-BB60-435A447CFC3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512F5-1689-4B76-BA2C-4968ACFC8C6C}" type="datetime1">
              <a:rPr lang="en-US" smtClean="0"/>
              <a:pPr/>
              <a:t>9/23/2014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60BD-D528-42C7-BE93-6A03B61F49F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SCHEDULE%20II.pdf" TargetMode="External"/><Relationship Id="rId2" Type="http://schemas.openxmlformats.org/officeDocument/2006/relationships/hyperlink" Target="SCHEDULE%20I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Regular Meeting </a:t>
            </a:r>
          </a:p>
          <a:p>
            <a:endParaRPr lang="en-US" dirty="0" smtClean="0"/>
          </a:p>
          <a:p>
            <a:r>
              <a:rPr lang="en-US" dirty="0" smtClean="0"/>
              <a:t>October 6,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lang="en-US" dirty="0" smtClean="0"/>
              <a:t>Recent Town Commission 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458200" cy="4343400"/>
          </a:xfrm>
        </p:spPr>
        <p:txBody>
          <a:bodyPr>
            <a:normAutofit fontScale="25000" lnSpcReduction="20000"/>
          </a:bodyPr>
          <a:lstStyle/>
          <a:p>
            <a:pPr algn="l"/>
            <a:endParaRPr dirty="0" smtClean="0"/>
          </a:p>
          <a:p>
            <a:endParaRPr sz="5100" dirty="0" smtClean="0"/>
          </a:p>
          <a:p>
            <a:pPr algn="l"/>
            <a:endParaRPr sz="4000" dirty="0" smtClean="0"/>
          </a:p>
          <a:p>
            <a:pPr algn="l"/>
            <a:r>
              <a:rPr sz="9600" dirty="0" smtClean="0"/>
              <a:t>Sept. 24, 2012 </a:t>
            </a:r>
            <a:r>
              <a:rPr lang="en-US" sz="9600" dirty="0" smtClean="0"/>
              <a:t>   </a:t>
            </a:r>
            <a:r>
              <a:rPr sz="9600" dirty="0" smtClean="0"/>
              <a:t>Businesses Request Extended Parking 			      Hours</a:t>
            </a:r>
            <a:br>
              <a:rPr sz="9600" dirty="0" smtClean="0"/>
            </a:br>
            <a:endParaRPr sz="9600" dirty="0" smtClean="0"/>
          </a:p>
          <a:p>
            <a:pPr algn="l"/>
            <a:r>
              <a:rPr sz="9600" dirty="0" smtClean="0"/>
              <a:t>Nov. 5, 2012 </a:t>
            </a:r>
            <a:r>
              <a:rPr lang="en-US" sz="9600" dirty="0" smtClean="0"/>
              <a:t>  </a:t>
            </a:r>
            <a:r>
              <a:rPr sz="9600" dirty="0" smtClean="0"/>
              <a:t>    Code Amended to Restrict Parking on           		      Trial Basis from 11PM to 5AM </a:t>
            </a:r>
            <a:r>
              <a:rPr lang="en-US" sz="9600" dirty="0" smtClean="0"/>
              <a:t>until </a:t>
            </a:r>
            <a:br>
              <a:rPr lang="en-US" sz="9600" dirty="0" smtClean="0"/>
            </a:br>
            <a:r>
              <a:rPr lang="en-US" sz="9600" dirty="0" smtClean="0"/>
              <a:t>		      Feb. 28, 2013</a:t>
            </a:r>
            <a:br>
              <a:rPr lang="en-US" sz="9600" dirty="0" smtClean="0"/>
            </a:br>
            <a:endParaRPr sz="9600" dirty="0" smtClean="0"/>
          </a:p>
          <a:p>
            <a:pPr algn="l"/>
            <a:r>
              <a:rPr sz="9600" dirty="0" smtClean="0"/>
              <a:t>Dec. 3, 2012 </a:t>
            </a:r>
            <a:r>
              <a:rPr lang="en-US" sz="9600" dirty="0" smtClean="0"/>
              <a:t>  </a:t>
            </a:r>
            <a:r>
              <a:rPr sz="9600" dirty="0" smtClean="0"/>
              <a:t>    Code Amended Extending Trial to </a:t>
            </a:r>
            <a:br>
              <a:rPr sz="9600" dirty="0" smtClean="0"/>
            </a:br>
            <a:r>
              <a:rPr sz="9600" dirty="0" smtClean="0"/>
              <a:t>		      May 1, 2013</a:t>
            </a:r>
            <a:br>
              <a:rPr sz="9600" dirty="0" smtClean="0"/>
            </a:br>
            <a:endParaRPr sz="9600" dirty="0" smtClean="0"/>
          </a:p>
          <a:p>
            <a:pPr algn="l"/>
            <a:r>
              <a:rPr lang="en-US" sz="9600" dirty="0" smtClean="0"/>
              <a:t>Feb. 19, 2013     Ordinance 2013-08 Proposed to Change 			      Parking Hours to Year Round</a:t>
            </a:r>
          </a:p>
          <a:p>
            <a:pPr algn="l"/>
            <a:endParaRPr lang="en-US" sz="9600" dirty="0" smtClean="0"/>
          </a:p>
          <a:p>
            <a:pPr algn="l"/>
            <a:r>
              <a:rPr lang="en-US" sz="9600" dirty="0" smtClean="0"/>
              <a:t> </a:t>
            </a:r>
            <a:endParaRPr sz="9600" dirty="0" smtClean="0"/>
          </a:p>
          <a:p>
            <a:pPr algn="l"/>
            <a:endParaRPr sz="4100" dirty="0" smtClean="0"/>
          </a:p>
          <a:p>
            <a:pPr algn="l"/>
            <a:r>
              <a:rPr lang="en-US" sz="4100" dirty="0" smtClean="0"/>
              <a:t>                        </a:t>
            </a:r>
          </a:p>
          <a:p>
            <a:pPr algn="l"/>
            <a:endParaRPr lang="en-US" sz="4100" dirty="0" smtClean="0"/>
          </a:p>
          <a:p>
            <a:pPr algn="l"/>
            <a:endParaRPr lang="en-US" sz="4100" dirty="0" smtClean="0"/>
          </a:p>
          <a:p>
            <a:pPr algn="l"/>
            <a:endParaRPr lang="en-US"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>
              <a:buFont typeface="Arial" pitchFamily="34" charset="0"/>
              <a:buChar char="•"/>
            </a:pPr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05800" cy="4800600"/>
          </a:xfrm>
        </p:spPr>
        <p:txBody>
          <a:bodyPr>
            <a:normAutofit fontScale="25000" lnSpcReduction="20000"/>
          </a:bodyPr>
          <a:lstStyle/>
          <a:p>
            <a:pPr algn="l"/>
            <a:endParaRPr dirty="0" smtClean="0"/>
          </a:p>
          <a:p>
            <a:endParaRPr lang="en-US" sz="4000" dirty="0" smtClean="0"/>
          </a:p>
          <a:p>
            <a:endParaRPr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9600" dirty="0" smtClean="0"/>
              <a:t>Apr. 1, 2013      Adopted Ordinance 2013-08 </a:t>
            </a:r>
          </a:p>
          <a:p>
            <a:pPr algn="l"/>
            <a:endParaRPr lang="en-US" sz="9600" dirty="0" smtClean="0"/>
          </a:p>
          <a:p>
            <a:pPr algn="l"/>
            <a:endParaRPr lang="en-US" sz="9600" dirty="0" smtClean="0"/>
          </a:p>
          <a:p>
            <a:pPr algn="l"/>
            <a:r>
              <a:rPr lang="en-US" sz="9600" dirty="0" smtClean="0"/>
              <a:t>Mar. 19, 2014    Letter of Concern from Residents</a:t>
            </a:r>
          </a:p>
          <a:p>
            <a:pPr algn="l"/>
            <a:endParaRPr lang="en-US" sz="9600" dirty="0" smtClean="0"/>
          </a:p>
          <a:p>
            <a:pPr algn="l"/>
            <a:endParaRPr lang="en-US" sz="9600" dirty="0" smtClean="0"/>
          </a:p>
          <a:p>
            <a:pPr algn="l"/>
            <a:r>
              <a:rPr lang="en-US" sz="9600" dirty="0" smtClean="0"/>
              <a:t>Apr. 21, 2014    Workshop to Discuss Concerns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		     Alan Moore Offers Potential Solutions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                          Town Commission Directs Staff to 			     Implement New Parking Schedule </a:t>
            </a:r>
          </a:p>
          <a:p>
            <a:pPr algn="l"/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Sept. 15, 2014   Workshop Outlining Proposed Changes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 smtClean="0"/>
          </a:p>
          <a:p>
            <a:pPr algn="l"/>
            <a:endParaRPr lang="en-US" sz="9600" dirty="0" smtClean="0"/>
          </a:p>
          <a:p>
            <a:pPr algn="l"/>
            <a:r>
              <a:rPr lang="en-US" sz="9600" dirty="0" smtClean="0"/>
              <a:t> </a:t>
            </a:r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                      </a:t>
            </a:r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PARKING SCHEDULES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86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hlinkClick r:id="rId2" action="ppaction://hlinkfile"/>
              </a:rPr>
              <a:t>SCHEDULE I:  PROHIBITED PARKING</a:t>
            </a:r>
            <a:endParaRPr lang="en-US" b="1" dirty="0" smtClean="0"/>
          </a:p>
          <a:p>
            <a:pPr algn="ctr">
              <a:buNone/>
            </a:pPr>
            <a:endParaRPr lang="en-US" b="1" dirty="0" smtClean="0"/>
          </a:p>
          <a:p>
            <a:pPr algn="ctr">
              <a:buNone/>
            </a:pPr>
            <a:r>
              <a:rPr lang="en-US" b="1" dirty="0" smtClean="0">
                <a:hlinkClick r:id="rId3" action="ppaction://hlinkfile"/>
              </a:rPr>
              <a:t>SCHEDULE II:  RESTRICTED PARKING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u="sng" dirty="0" smtClean="0"/>
              <a:t>Underline</a:t>
            </a:r>
            <a:r>
              <a:rPr lang="en-US" sz="2000" dirty="0" smtClean="0"/>
              <a:t> and  </a:t>
            </a:r>
            <a:r>
              <a:rPr lang="en-US" sz="2000" strike="sngStrike" dirty="0" smtClean="0"/>
              <a:t>Strikethrough</a:t>
            </a:r>
            <a:r>
              <a:rPr lang="en-US" sz="2000" dirty="0" smtClean="0"/>
              <a:t> indicates </a:t>
            </a:r>
            <a:r>
              <a:rPr lang="en-US" sz="2000" u="sng" dirty="0" smtClean="0"/>
              <a:t>Additions</a:t>
            </a:r>
            <a:r>
              <a:rPr lang="en-US" sz="2000" dirty="0" smtClean="0"/>
              <a:t> and </a:t>
            </a:r>
            <a:r>
              <a:rPr lang="en-US" sz="2000" strike="sngStrike" dirty="0" smtClean="0"/>
              <a:t>Deletions</a:t>
            </a:r>
          </a:p>
          <a:p>
            <a:pPr>
              <a:buNone/>
            </a:pPr>
            <a:endParaRPr lang="en-US" sz="20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algn="ctr">
              <a:spcBef>
                <a:spcPct val="0"/>
              </a:spcBef>
            </a:pPr>
            <a:fld id="{6206BFA0-ED84-4F9A-BB60-435A447CFC35}" type="slidenum">
              <a:rPr lang="en-US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pPr algn="ctr">
                <a:spcBef>
                  <a:spcPct val="0"/>
                </a:spcBef>
              </a:pPr>
              <a:t>4</a:t>
            </a:fld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715000"/>
            <a:ext cx="54242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Proposed amendments are highlighted in Code Sections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PARKING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parking Entire North Side of Broadway Street from Palm Drive to Bayside Drive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Parking 11PM - 5AM Entire South Side of Broadway Street from Palm Drive to Bayside Drive 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Parking East Side of Street on Lois Street Between Broadway Street and Russell Street</a:t>
            </a:r>
            <a:br>
              <a:rPr lang="en-US" sz="2400" b="1" dirty="0" smtClean="0">
                <a:latin typeface="Arial" pitchFamily="34" charset="0"/>
                <a:cs typeface="Arial" pitchFamily="34" charset="0"/>
              </a:rPr>
            </a:b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 Parking East Side of Street on Poinsetta Avenue Between Broadway Street and Russell Street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algn="ctr">
              <a:spcBef>
                <a:spcPct val="0"/>
              </a:spcBef>
            </a:pPr>
            <a:fld id="{6206BFA0-ED84-4F9A-BB60-435A447CFC35}" type="slidenum">
              <a:rPr lang="en-US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pPr algn="ctr">
                <a:spcBef>
                  <a:spcPct val="0"/>
                </a:spcBef>
              </a:pPr>
              <a:t>5</a:t>
            </a:fld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838200"/>
          </a:xfrm>
        </p:spPr>
        <p:txBody>
          <a:bodyPr/>
          <a:lstStyle/>
          <a:p>
            <a:r>
              <a:rPr dirty="0" smtClean="0"/>
              <a:t>Longbeach Village Parking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457200"/>
          </a:xfrm>
        </p:spPr>
        <p:txBody>
          <a:bodyPr>
            <a:normAutofit fontScale="25000" lnSpcReduction="20000"/>
          </a:bodyPr>
          <a:lstStyle/>
          <a:p>
            <a:r>
              <a:rPr sz="11200" dirty="0" smtClean="0"/>
              <a:t>"No Parking Here to Corner" Signs</a:t>
            </a:r>
          </a:p>
          <a:p>
            <a:pPr algn="l"/>
            <a:endParaRPr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endParaRPr lang="en-US" sz="4000" dirty="0" smtClean="0"/>
          </a:p>
          <a:p>
            <a:pPr algn="l"/>
            <a:r>
              <a:rPr lang="en-US" sz="4000" dirty="0" smtClean="0"/>
              <a:t>                       </a:t>
            </a:r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sz="4000" dirty="0" smtClean="0"/>
          </a:p>
          <a:p>
            <a:pPr algn="l"/>
            <a:endParaRPr dirty="0" smtClean="0"/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BFA0-ED84-4F9A-BB60-435A447CFC3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6" name="Picture 2" descr="C:\Users\mrichard\Pictures\HeretoCorne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52400" y="3048000"/>
            <a:ext cx="4346776" cy="28956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  <p:pic>
        <p:nvPicPr>
          <p:cNvPr id="1027" name="Picture 3" descr="C:\Users\mrichard\Pictures\HeretoCorner2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8200" y="3048000"/>
            <a:ext cx="4346774" cy="289559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spcBef>
                <a:spcPct val="0"/>
              </a:spcBef>
            </a:pPr>
            <a:fld id="{6206BFA0-ED84-4F9A-BB60-435A447CFC35}" type="slidenum">
              <a:rPr lang="en-US" smtClean="0">
                <a:solidFill>
                  <a:srgbClr val="0000CC"/>
                </a:solidFill>
              </a:rPr>
              <a:pPr algn="ctr">
                <a:spcBef>
                  <a:spcPct val="0"/>
                </a:spcBef>
              </a:pPr>
              <a:t>7</a:t>
            </a:fld>
            <a:endParaRPr lang="en-US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Village_Parking_Cur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-121023"/>
            <a:ext cx="5392882" cy="697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206BFA0-ED84-4F9A-BB60-435A447CFC35}" type="slidenum">
              <a:rPr lang="en-US" smtClean="0">
                <a:solidFill>
                  <a:srgbClr val="0000CC"/>
                </a:solidFill>
              </a:rPr>
              <a:pPr algn="ctr"/>
              <a:t>8</a:t>
            </a:fld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3" name="Picture 2" descr="Village_Parking_Propos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-121023"/>
            <a:ext cx="5392882" cy="6979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115</Words>
  <Application>Microsoft Office PowerPoint</Application>
  <PresentationFormat>On-screen Show (4:3)</PresentationFormat>
  <Paragraphs>83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Custom Design</vt:lpstr>
      <vt:lpstr>Longbeach Village Parking </vt:lpstr>
      <vt:lpstr>Recent Town Commission Actions</vt:lpstr>
      <vt:lpstr>Slide 3</vt:lpstr>
      <vt:lpstr>PROPOSED PARKING SCHEDULES</vt:lpstr>
      <vt:lpstr>PROPOSED PARKING SCHEDULE</vt:lpstr>
      <vt:lpstr>Longbeach Village Parking 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dspencer</dc:creator>
  <cp:lastModifiedBy>dspencer</cp:lastModifiedBy>
  <cp:revision>179</cp:revision>
  <dcterms:created xsi:type="dcterms:W3CDTF">2012-10-10T14:32:05Z</dcterms:created>
  <dcterms:modified xsi:type="dcterms:W3CDTF">2014-09-23T20:48:32Z</dcterms:modified>
</cp:coreProperties>
</file>