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BB5CF-3029-4517-87B0-3D3AE6BA818E}" type="datetimeFigureOut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2A54CA-D004-4650-B992-F4FB32E2BE4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AD94EF-9B4D-486D-8091-7D81D214B650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BD89E-2517-49FB-A452-FD488188E395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8055-58F3-4845-BC0A-C7883DC0AC21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3F861-D603-4C54-A85F-83F015C68078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263FD-A930-4F0C-AB9D-3F29A9652A6B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8216F-67F5-49DD-BACB-B8970B190AC8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FF22DC-1409-4FC7-A22D-CEC32E917D7A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156BC-7CBD-4DED-847C-DCC8C91DB065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9FF00-B8CB-430D-AC10-855CAE0E0863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C62D8-F88B-4A65-BF49-CDF36A81E584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5EDB7-5C3F-4108-8133-5693CEE511E3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D73D3-E6EC-479F-B10A-9AE578122958}" type="datetime1">
              <a:rPr lang="en-US" smtClean="0"/>
              <a:pPr/>
              <a:t>10/15/2014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B4FDE-343E-4A50-8427-A5EFD18B9E3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2400" y="685800"/>
            <a:ext cx="1524000" cy="304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cap="all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Street Lighting Maintenance</a:t>
            </a:r>
            <a:endParaRPr lang="en-US" sz="3200" b="1" cap="all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133600"/>
            <a:ext cx="7696200" cy="4038600"/>
          </a:xfrm>
        </p:spPr>
        <p:txBody>
          <a:bodyPr>
            <a:noAutofit/>
          </a:bodyPr>
          <a:lstStyle/>
          <a:p>
            <a:pPr marL="511175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Total Street Light Inventory – 352</a:t>
            </a:r>
          </a:p>
          <a:p>
            <a:pPr marL="511175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Gulf of Mexico Drive Street Light FY 14/15 Inventory – 153 (43%)</a:t>
            </a:r>
          </a:p>
          <a:p>
            <a:pPr marL="511175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r>
              <a:rPr lang="en-US" sz="22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FY 13/14 FDOT Compensation ($31,622.40) = 51% of Total FY 13/14 Costs </a:t>
            </a:r>
          </a:p>
          <a:p>
            <a:pPr marL="968375" lvl="1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FY 13/14 Total Costs - $61,626.18 (includes FPL, Cobra Cutoff Conversion for Turtle Lighting)</a:t>
            </a:r>
          </a:p>
          <a:p>
            <a:pPr marL="968375" lvl="1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endParaRPr lang="en-US" sz="20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1175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endParaRPr lang="en-US" sz="240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511175" indent="-511175" algn="l">
              <a:lnSpc>
                <a:spcPct val="170000"/>
              </a:lnSpc>
              <a:spcBef>
                <a:spcPts val="0"/>
              </a:spcBef>
              <a:buSzPct val="97000"/>
              <a:buFont typeface="Arial" pitchFamily="34" charset="0"/>
              <a:buChar char="Ω"/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buSzPct val="85000"/>
              <a:buBlip>
                <a:blip r:embed="rId2"/>
              </a:buBlip>
            </a:pP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algn="l">
              <a:buSzPct val="92000"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Flowchart: Alternate Process 7"/>
          <p:cNvSpPr/>
          <p:nvPr/>
        </p:nvSpPr>
        <p:spPr>
          <a:xfrm>
            <a:off x="2971800" y="685800"/>
            <a:ext cx="5562600" cy="304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BB4FDE-343E-4A50-8427-A5EFD18B9E33}" type="slidenum">
              <a:rPr lang="en-US" b="1" smtClean="0">
                <a:latin typeface="Arial" pitchFamily="34" charset="0"/>
                <a:cs typeface="Arial" pitchFamily="34" charset="0"/>
              </a:rPr>
              <a:pPr/>
              <a:t>1</a:t>
            </a:fld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362200" y="228600"/>
            <a:ext cx="609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TOWN OF LONGBOAT KEY</a:t>
            </a:r>
            <a:endParaRPr lang="en-US" b="1" dirty="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10" descr="LBK Production 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28800" y="327199"/>
            <a:ext cx="897435" cy="116123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2743200" y="914400"/>
            <a:ext cx="5638800" cy="2286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6" name="Flowchart: Alternate Process 5"/>
          <p:cNvSpPr/>
          <p:nvPr/>
        </p:nvSpPr>
        <p:spPr>
          <a:xfrm>
            <a:off x="304800" y="914400"/>
            <a:ext cx="15240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BK POWERPOINT TEMPLATE - ALL DEPARTMENTS">
  <a:themeElements>
    <a:clrScheme name="LBK Presentation Pallette">
      <a:dk1>
        <a:srgbClr val="FFFFFF"/>
      </a:dk1>
      <a:lt1>
        <a:srgbClr val="FFFFFF"/>
      </a:lt1>
      <a:dk2>
        <a:srgbClr val="FFFFFF"/>
      </a:dk2>
      <a:lt2>
        <a:srgbClr val="FFFFFF"/>
      </a:lt2>
      <a:accent1>
        <a:srgbClr val="0033CC"/>
      </a:accent1>
      <a:accent2>
        <a:srgbClr val="660033"/>
      </a:accent2>
      <a:accent3>
        <a:srgbClr val="377515"/>
      </a:accent3>
      <a:accent4>
        <a:srgbClr val="FF0000"/>
      </a:accent4>
      <a:accent5>
        <a:srgbClr val="00B050"/>
      </a:accent5>
      <a:accent6>
        <a:srgbClr val="FFFF00"/>
      </a:accent6>
      <a:hlink>
        <a:srgbClr val="366092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LBK POWERPOINT TEMPLATE - ALL DEPARTMENTS</Template>
  <TotalTime>107</TotalTime>
  <Words>61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LBK POWERPOINT TEMPLATE - ALL DEPARTMENTS</vt:lpstr>
      <vt:lpstr>Street Lighting Maintenance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Street Lighting Maintenance</dc:title>
  <dc:creator>dspencer</dc:creator>
  <cp:lastModifiedBy>dspencer</cp:lastModifiedBy>
  <cp:revision>11</cp:revision>
  <dcterms:created xsi:type="dcterms:W3CDTF">2014-10-15T12:32:40Z</dcterms:created>
  <dcterms:modified xsi:type="dcterms:W3CDTF">2014-10-15T14:20:21Z</dcterms:modified>
</cp:coreProperties>
</file>