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324" r:id="rId4"/>
    <p:sldId id="326" r:id="rId5"/>
    <p:sldId id="325" r:id="rId6"/>
    <p:sldId id="32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9F98-668F-4992-9CBC-31655872317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A64E3-9E63-4ED6-8E57-732BB4898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1"/>
            <a:ext cx="7772400" cy="838200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02A5588-F22E-43F3-98A0-A47E23173233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dirty="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2400" y="228600"/>
            <a:ext cx="8382000" cy="1161230"/>
            <a:chOff x="152400" y="228600"/>
            <a:chExt cx="8382000" cy="1161230"/>
          </a:xfrm>
        </p:grpSpPr>
        <p:sp>
          <p:nvSpPr>
            <p:cNvPr id="8" name="Rounded Rectangle 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5901-F54B-4760-A074-532C577FFBD1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BFA2-D542-4CF3-9DF2-DD42F2421E1B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5400000">
            <a:off x="5190715" y="2734085"/>
            <a:ext cx="6172200" cy="1161230"/>
            <a:chOff x="152400" y="228600"/>
            <a:chExt cx="61722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33528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25849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34290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A8E-52EE-47E5-AE33-CC472FCC007E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779-E603-4A4F-8EF1-E77ED0B48FB6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93EF-4D26-446B-A9E8-572D64D07BE2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195-1BA8-41B8-B3F9-EFD8CE5FA07D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7C50-3146-42D5-AB1F-65EBEE44C7AD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F66-149F-4497-BB00-858B12E6DD19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4B9-51CF-4F18-AA8D-245FC8C26C4A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AA9-45E2-451D-9DB4-DC99E96B6289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A721-3315-451E-8B1B-59F8D899BE82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1680-5DD6-46D3-ADA4-B1FB6EE7F10B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051-199E-4019-9A84-B6B98E1B546F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833E-5EF7-46B5-A142-E3FDABF52A96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00" kern="2200" baseline="0">
                <a:solidFill>
                  <a:srgbClr val="0000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27C-FE8C-4F89-964D-66B4DBE03B55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F20E-FBCA-4063-9CA4-99FB93769985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6" name="Rounded Rectangle 15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lowchart: Alternate Process 20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00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1" kern="1200" baseline="0" dirty="0" smtClean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1120-6138-42FD-BD41-03D12EB2DB75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8" name="Rounded Rectangle 1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8471-2C30-4D49-B8C6-64FE716CFD93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4" name="Rounded Rectangle 13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16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540-634E-4E66-91EC-3514CA2AFF97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solidFill>
                  <a:srgbClr val="0000CC"/>
                </a:solidFill>
              </a:defRPr>
            </a:lvl1pPr>
            <a:lvl2pPr>
              <a:defRPr sz="2800" baseline="0">
                <a:solidFill>
                  <a:srgbClr val="0000CC"/>
                </a:solidFill>
              </a:defRPr>
            </a:lvl2pPr>
            <a:lvl3pPr>
              <a:defRPr sz="2400" baseline="0">
                <a:solidFill>
                  <a:srgbClr val="0000CC"/>
                </a:solidFill>
              </a:defRPr>
            </a:lvl3pPr>
            <a:lvl4pPr>
              <a:defRPr sz="2000" baseline="0">
                <a:solidFill>
                  <a:srgbClr val="0000CC"/>
                </a:solidFill>
              </a:defRPr>
            </a:lvl4pPr>
            <a:lvl5pPr>
              <a:defRPr sz="2000" baseline="0">
                <a:solidFill>
                  <a:srgbClr val="0000C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E5EA-C8D5-4300-A8F0-95B035FD0213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64BC-15AB-49CE-BD78-46AF9FF97861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20F4-FC1C-4670-9BEB-137D97CC1A3C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12F5-1689-4B76-BA2C-4968ACFC8C6C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685800"/>
          </a:xfrm>
        </p:spPr>
        <p:txBody>
          <a:bodyPr>
            <a:normAutofit fontScale="90000"/>
          </a:bodyPr>
          <a:lstStyle/>
          <a:p>
            <a:r>
              <a:rPr dirty="0" smtClean="0"/>
              <a:t>Longbeach Village</a:t>
            </a:r>
            <a:br>
              <a:rPr dirty="0" smtClean="0"/>
            </a:br>
            <a:r>
              <a:rPr dirty="0" smtClean="0"/>
              <a:t> Longboat Key Parking Concerns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/>
          </a:bodyPr>
          <a:lstStyle/>
          <a:p>
            <a:r>
              <a:rPr sz="2800" dirty="0" smtClean="0"/>
              <a:t>Commission Regular Workshop </a:t>
            </a:r>
          </a:p>
          <a:p>
            <a:endParaRPr sz="2800" dirty="0" smtClean="0"/>
          </a:p>
          <a:p>
            <a:r>
              <a:rPr sz="2800" dirty="0" smtClean="0"/>
              <a:t>April 21, 2014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dirty="0" smtClean="0"/>
              <a:t>Longbeach Village Current Parking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6019800"/>
            <a:ext cx="74676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Red: No parking, Yellow: No Parking 11pm-5am, Green: Parking Anytime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458200" cy="3886200"/>
          </a:xfrm>
        </p:spPr>
        <p:txBody>
          <a:bodyPr>
            <a:normAutofit fontScale="70000" lnSpcReduction="20000"/>
          </a:bodyPr>
          <a:lstStyle/>
          <a:p>
            <a:pPr algn="l"/>
            <a:endParaRPr dirty="0" smtClean="0"/>
          </a:p>
          <a:p>
            <a:r>
              <a:rPr sz="4000" dirty="0" smtClean="0"/>
              <a:t>Recent History</a:t>
            </a:r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sz="4000" dirty="0" smtClean="0"/>
              <a:t> </a:t>
            </a:r>
            <a:r>
              <a:rPr sz="4100" dirty="0" smtClean="0"/>
              <a:t>Nov. 2012 </a:t>
            </a:r>
            <a:r>
              <a:rPr lang="en-US" sz="4100" dirty="0" smtClean="0"/>
              <a:t>–</a:t>
            </a:r>
            <a:r>
              <a:rPr sz="4100" dirty="0" smtClean="0"/>
              <a:t> Street Parking Concerns</a:t>
            </a:r>
          </a:p>
          <a:p>
            <a:pPr algn="l"/>
            <a:endParaRPr sz="4100" dirty="0" smtClean="0"/>
          </a:p>
          <a:p>
            <a:pPr algn="l">
              <a:buFont typeface="Arial" pitchFamily="34" charset="0"/>
              <a:buChar char="•"/>
            </a:pPr>
            <a:r>
              <a:rPr lang="en-US" sz="4100" dirty="0" smtClean="0"/>
              <a:t> Nov. 2012 – Restaurant Parking Request</a:t>
            </a:r>
          </a:p>
          <a:p>
            <a:pPr algn="l"/>
            <a:r>
              <a:rPr sz="4100" dirty="0" smtClean="0"/>
              <a:t>  </a:t>
            </a:r>
          </a:p>
          <a:p>
            <a:pPr algn="l">
              <a:buFont typeface="Arial" pitchFamily="34" charset="0"/>
              <a:buChar char="•"/>
            </a:pPr>
            <a:r>
              <a:rPr lang="en-US" sz="4100" dirty="0" smtClean="0"/>
              <a:t> Dec. 2012 – TCRM Discussion</a:t>
            </a:r>
          </a:p>
          <a:p>
            <a:pPr algn="l"/>
            <a:endParaRPr lang="en-US" sz="4100" dirty="0" smtClean="0"/>
          </a:p>
          <a:p>
            <a:pPr algn="l">
              <a:buFont typeface="Arial" pitchFamily="34" charset="0"/>
              <a:buChar char="•"/>
            </a:pPr>
            <a:r>
              <a:rPr lang="en-US" sz="4100" dirty="0" smtClean="0"/>
              <a:t> Dec. 2012 – Trial Basis o</a:t>
            </a:r>
            <a:r>
              <a:rPr lang="en-US" sz="4000" dirty="0" smtClean="0"/>
              <a:t>f New Parking Hours</a:t>
            </a:r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10600" cy="3886200"/>
          </a:xfrm>
        </p:spPr>
        <p:txBody>
          <a:bodyPr>
            <a:normAutofit fontScale="70000" lnSpcReduction="20000"/>
          </a:bodyPr>
          <a:lstStyle/>
          <a:p>
            <a:pPr algn="l"/>
            <a:endParaRPr dirty="0" smtClean="0"/>
          </a:p>
          <a:p>
            <a:r>
              <a:rPr sz="4000" dirty="0" smtClean="0"/>
              <a:t>Recent History</a:t>
            </a:r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Feb. 2013 – TCWS Proposed Ordinance 2013-08</a:t>
            </a:r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Mar. 2013 – TCRM  First Reading</a:t>
            </a:r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Apr. 2013 – TCRM Second Reading</a:t>
            </a:r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Apr. 2013 – Adopted Ordinance 2013-08</a:t>
            </a:r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3886200"/>
          </a:xfrm>
        </p:spPr>
        <p:txBody>
          <a:bodyPr>
            <a:normAutofit fontScale="77500" lnSpcReduction="20000"/>
          </a:bodyPr>
          <a:lstStyle/>
          <a:p>
            <a:pPr algn="l"/>
            <a:endParaRPr dirty="0" smtClean="0"/>
          </a:p>
          <a:p>
            <a:r>
              <a:rPr sz="4000" dirty="0" smtClean="0"/>
              <a:t>Recent History</a:t>
            </a:r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Mar. 2014 – Letter of Concern from Village</a:t>
            </a:r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Apr. 2014 – Workshop Item Requested </a:t>
            </a:r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                      </a:t>
            </a:r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138</Words>
  <Application>Microsoft Office PowerPoint</Application>
  <PresentationFormat>On-screen Show (4:3)</PresentationFormat>
  <Paragraphs>57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Longbeach Village  Longboat Key Parking Concerns </vt:lpstr>
      <vt:lpstr>Longbeach Village Current Parking Schedule</vt:lpstr>
      <vt:lpstr>Longbeach Village Parking </vt:lpstr>
      <vt:lpstr>Longbeach Village Parking </vt:lpstr>
      <vt:lpstr>Longbeach Village Parking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dspencer</dc:creator>
  <cp:lastModifiedBy>mrichard</cp:lastModifiedBy>
  <cp:revision>118</cp:revision>
  <dcterms:created xsi:type="dcterms:W3CDTF">2012-10-10T14:32:05Z</dcterms:created>
  <dcterms:modified xsi:type="dcterms:W3CDTF">2014-04-11T19:15:54Z</dcterms:modified>
</cp:coreProperties>
</file>