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70" r:id="rId4"/>
    <p:sldId id="271" r:id="rId5"/>
    <p:sldId id="272" r:id="rId6"/>
    <p:sldId id="273" r:id="rId7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282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2B2A9-4DFC-4E8C-8900-39917E01330E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E6503-EF14-4C75-9792-A94125A6C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1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C921B4D-C59B-4B0C-B022-E791E7E22455}" type="datetimeFigureOut">
              <a:rPr lang="en-US"/>
              <a:pPr>
                <a:defRPr/>
              </a:pPr>
              <a:t>6/25/2015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184C1CB-A256-4AD3-83D8-C62343FA75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80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2A938-B43A-4391-A133-EE56D7906BC2}" type="datetime1">
              <a:rPr lang="en-US"/>
              <a:pPr>
                <a:defRPr/>
              </a:pPr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61C2F-8112-4207-8532-D0FB88D70B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893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C6DFE-5000-4BEE-B8B7-068CD48E6C41}" type="datetime1">
              <a:rPr lang="en-US"/>
              <a:pPr>
                <a:defRPr/>
              </a:pPr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48754-CCD2-4553-A670-A48260ED01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757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F6D27-AEF6-478F-A8B6-BE07626B9E99}" type="datetime1">
              <a:rPr lang="en-US"/>
              <a:pPr>
                <a:defRPr/>
              </a:pPr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FEDD5-D42D-4F6A-A96C-0BD8C0EC4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326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1E63B-257F-41DF-B508-153EF25BF465}" type="datetime1">
              <a:rPr lang="en-US"/>
              <a:pPr>
                <a:defRPr/>
              </a:pPr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FFAFF-4462-4CE2-9A0C-9611B52975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683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79C71-6055-4E1C-B7CB-88E92E52D409}" type="datetime1">
              <a:rPr lang="en-US"/>
              <a:pPr>
                <a:defRPr/>
              </a:pPr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CAE3A-2E1C-4EF7-80C9-9121F094E2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520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3B2E1-524E-4777-B510-2A5EEB9E72FB}" type="datetime1">
              <a:rPr lang="en-US"/>
              <a:pPr>
                <a:defRPr/>
              </a:pPr>
              <a:t>6/25/2015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44845-F0F5-493A-AA65-6B65A924AF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4732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E0694-F86D-4F34-9FFE-FB2E0741541C}" type="datetime1">
              <a:rPr lang="en-US"/>
              <a:pPr>
                <a:defRPr/>
              </a:pPr>
              <a:t>6/25/2015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E3C08-5BD1-4C91-AB93-E03B042970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119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5DAAF-C4E4-459B-A9E9-534BAEB3B24B}" type="datetime1">
              <a:rPr lang="en-US"/>
              <a:pPr>
                <a:defRPr/>
              </a:pPr>
              <a:t>6/25/2015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E22C9-F1A8-41A8-A42F-14E96AACE4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269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EBC5F-A09C-4CC2-8940-355C6B6EA831}" type="datetime1">
              <a:rPr lang="en-US"/>
              <a:pPr>
                <a:defRPr/>
              </a:pPr>
              <a:t>6/25/2015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8FBFF-B348-4742-82E7-38584B0EDC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511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38838-E794-4F20-AF55-C03058050B10}" type="datetime1">
              <a:rPr lang="en-US"/>
              <a:pPr>
                <a:defRPr/>
              </a:pPr>
              <a:t>6/25/2015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42532-8449-449C-B1DB-0C9CEDCF9D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686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2CE19-844F-4C82-BDDA-F3DC11459F2D}" type="datetime1">
              <a:rPr lang="en-US"/>
              <a:pPr>
                <a:defRPr/>
              </a:pPr>
              <a:t>6/25/2015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6C3FD-A80B-498A-A3B9-1852994DDA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5155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E122A6-1453-43A0-96A4-F7F8489C9A1B}" type="datetime1">
              <a:rPr lang="en-US"/>
              <a:pPr>
                <a:defRPr/>
              </a:pPr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68FBF5-C72E-40D0-A518-ACA1C99C8B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685800"/>
            <a:ext cx="1524000" cy="304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67000"/>
            <a:ext cx="7924800" cy="3886200"/>
          </a:xfrm>
        </p:spPr>
        <p:txBody>
          <a:bodyPr rtlCol="0">
            <a:noAutofit/>
          </a:bodyPr>
          <a:lstStyle/>
          <a:p>
            <a:pPr algn="l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97000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l" eaLnBrk="1" fontAlgn="auto" hangingPunct="1">
              <a:spcAft>
                <a:spcPts val="0"/>
              </a:spcAft>
              <a:buSzPct val="85000"/>
              <a:buFont typeface="Arial" panose="020B0604020202020204" pitchFamily="34" charset="0"/>
              <a:buBlip>
                <a:blip r:embed="rId4"/>
              </a:buBlip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l" eaLnBrk="1" fontAlgn="auto" hangingPunct="1">
              <a:spcAft>
                <a:spcPts val="0"/>
              </a:spcAft>
              <a:buSzPct val="85000"/>
              <a:buFont typeface="Arial" panose="020B0604020202020204" pitchFamily="34" charset="0"/>
              <a:buBlip>
                <a:blip r:embed="rId4"/>
              </a:buBlip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l" eaLnBrk="1" fontAlgn="auto" hangingPunct="1">
              <a:spcAft>
                <a:spcPts val="0"/>
              </a:spcAft>
              <a:buSzPct val="92000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2971800" y="685800"/>
            <a:ext cx="5562600" cy="304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7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1196E8-BDF5-48AE-BF39-B1C0075A38A9}" type="slidenum">
              <a:rPr lang="en-US" altLang="en-US" sz="1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8" name="TextBox 12"/>
          <p:cNvSpPr txBox="1">
            <a:spLocks noChangeArrowheads="1"/>
          </p:cNvSpPr>
          <p:nvPr/>
        </p:nvSpPr>
        <p:spPr bwMode="auto">
          <a:xfrm>
            <a:off x="2362200" y="228600"/>
            <a:ext cx="609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 OF LONGBOAT KEY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743200" y="914400"/>
            <a:ext cx="5638800" cy="228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lowchart: Alternate Process 5"/>
          <p:cNvSpPr/>
          <p:nvPr/>
        </p:nvSpPr>
        <p:spPr>
          <a:xfrm>
            <a:off x="304800" y="914400"/>
            <a:ext cx="1524000" cy="228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81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6858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VILLAGE PEAFOWL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685800" y="30480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Town Commission Meeting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July 6, 2015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9" y="471487"/>
            <a:ext cx="829161" cy="823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52400" y="685800"/>
            <a:ext cx="1524000" cy="304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258" y="1411764"/>
            <a:ext cx="7772400" cy="685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Summary of 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Findings</a:t>
            </a:r>
            <a:endParaRPr lang="en-US" sz="3200" b="1" cap="all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209800"/>
            <a:ext cx="7924800" cy="4191000"/>
          </a:xfrm>
        </p:spPr>
        <p:txBody>
          <a:bodyPr rtlCol="0">
            <a:noAutofit/>
          </a:bodyPr>
          <a:lstStyle/>
          <a:p>
            <a:pPr marL="342900" indent="-342900" algn="l" eaLnBrk="1" fontAlgn="auto" hangingPunct="1">
              <a:spcAft>
                <a:spcPts val="0"/>
              </a:spcAft>
              <a:buClr>
                <a:srgbClr val="FFC000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Current Peafowl Population – 100+/-</a:t>
            </a:r>
          </a:p>
          <a:p>
            <a:pPr marL="342900" indent="-342900" algn="l" eaLnBrk="1" fontAlgn="auto" hangingPunct="1">
              <a:spcAft>
                <a:spcPts val="0"/>
              </a:spcAft>
              <a:buClr>
                <a:srgbClr val="FFC000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 Year Life Expectancy, 40-50 if Fed</a:t>
            </a:r>
          </a:p>
          <a:p>
            <a:pPr marL="342900" indent="-342900" algn="l" eaLnBrk="1" fontAlgn="auto" hangingPunct="1">
              <a:spcAft>
                <a:spcPts val="0"/>
              </a:spcAft>
              <a:buClr>
                <a:srgbClr val="FFC000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 – 15 Eggs per Nest</a:t>
            </a:r>
          </a:p>
          <a:p>
            <a:pPr marL="342900" indent="-342900" algn="l" eaLnBrk="1" fontAlgn="auto" hangingPunct="1">
              <a:spcAft>
                <a:spcPts val="0"/>
              </a:spcAft>
              <a:buClr>
                <a:srgbClr val="FFC000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2011 Latest Large Scale Removal</a:t>
            </a:r>
          </a:p>
          <a:p>
            <a:pPr marL="342900" indent="-342900" algn="l" eaLnBrk="1" fontAlgn="auto" hangingPunct="1">
              <a:spcAft>
                <a:spcPts val="0"/>
              </a:spcAft>
              <a:buClr>
                <a:srgbClr val="FFC000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 Known Peafowl Predators on LBK</a:t>
            </a:r>
          </a:p>
          <a:p>
            <a:pPr algn="l" eaLnBrk="1" fontAlgn="auto" hangingPunct="1">
              <a:spcAft>
                <a:spcPts val="0"/>
              </a:spcAft>
              <a:buClr>
                <a:srgbClr val="FFC000"/>
              </a:buClr>
              <a:buSzPct val="85000"/>
              <a:defRPr/>
            </a:pPr>
            <a:endParaRPr lang="en-US" sz="28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Clr>
                <a:srgbClr val="FFC000"/>
              </a:buClr>
              <a:buSzPct val="85000"/>
              <a:buFont typeface="Wingdings" panose="05000000000000000000" pitchFamily="2" charset="2"/>
              <a:buChar char="§"/>
              <a:defRPr/>
            </a:pPr>
            <a:endParaRPr lang="en-US" sz="28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l" eaLnBrk="1" fontAlgn="auto" hangingPunct="1">
              <a:spcAft>
                <a:spcPts val="0"/>
              </a:spcAft>
              <a:buSzPct val="85000"/>
              <a:defRPr/>
            </a:pPr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SzPct val="85000"/>
              <a:buFont typeface="Arial" panose="020B0604020202020204" pitchFamily="34" charset="0"/>
              <a:buChar char="•"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SzPct val="92000"/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2971800" y="685800"/>
            <a:ext cx="5562600" cy="304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2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08DF2D-DD90-4D2F-82D6-0D54E69B8673}" type="slidenum">
              <a:rPr lang="en-US" altLang="en-US" sz="1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3" name="TextBox 12"/>
          <p:cNvSpPr txBox="1">
            <a:spLocks noChangeArrowheads="1"/>
          </p:cNvSpPr>
          <p:nvPr/>
        </p:nvSpPr>
        <p:spPr bwMode="auto">
          <a:xfrm>
            <a:off x="2362200" y="228600"/>
            <a:ext cx="609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 OF LONGBOAT KEY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743200" y="914400"/>
            <a:ext cx="5638800" cy="228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lowchart: Alternate Process 5"/>
          <p:cNvSpPr/>
          <p:nvPr/>
        </p:nvSpPr>
        <p:spPr>
          <a:xfrm>
            <a:off x="304800" y="914400"/>
            <a:ext cx="1524000" cy="228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196" y="470400"/>
            <a:ext cx="829128" cy="829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52400" y="685800"/>
            <a:ext cx="1524000" cy="304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258" y="1411764"/>
            <a:ext cx="7772400" cy="685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Summary of 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Findings</a:t>
            </a:r>
            <a:endParaRPr lang="en-US" sz="3200" b="1" cap="all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209800"/>
            <a:ext cx="7924800" cy="4191000"/>
          </a:xfrm>
        </p:spPr>
        <p:txBody>
          <a:bodyPr rtlCol="0">
            <a:noAutofit/>
          </a:bodyPr>
          <a:lstStyle/>
          <a:p>
            <a:pPr marL="457200" indent="-457200" algn="l" eaLnBrk="1" fontAlgn="auto" hangingPunct="1">
              <a:spcAft>
                <a:spcPts val="0"/>
              </a:spcAft>
              <a:buClr>
                <a:srgbClr val="FFC000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FWC Classified as Domestic Livestock, same as chickens</a:t>
            </a:r>
          </a:p>
          <a:p>
            <a:pPr marL="457200" indent="-457200" algn="l" eaLnBrk="1" fontAlgn="auto" hangingPunct="1">
              <a:spcAft>
                <a:spcPts val="0"/>
              </a:spcAft>
              <a:buClr>
                <a:srgbClr val="FFC000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Protected by FL State Animal Cruelty Laws</a:t>
            </a:r>
          </a:p>
          <a:p>
            <a:pPr marL="457200" indent="-457200" algn="l" eaLnBrk="1" fontAlgn="auto" hangingPunct="1">
              <a:spcAft>
                <a:spcPts val="0"/>
              </a:spcAft>
              <a:buClr>
                <a:srgbClr val="FFC000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Need Licensed Trapper to Relocate</a:t>
            </a:r>
          </a:p>
          <a:p>
            <a:pPr marL="457200" indent="-457200" algn="l" eaLnBrk="1" fontAlgn="auto" hangingPunct="1">
              <a:spcAft>
                <a:spcPts val="0"/>
              </a:spcAft>
              <a:buClr>
                <a:srgbClr val="FFC000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Mostly Confined to LB Drive North, Fox St., Russell St</a:t>
            </a:r>
            <a:r>
              <a:rPr lang="en-US" sz="28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., </a:t>
            </a:r>
            <a:r>
              <a:rPr lang="en-US" sz="28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Broadway</a:t>
            </a:r>
            <a:endParaRPr lang="en-US" sz="28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Clr>
                <a:srgbClr val="FFC000"/>
              </a:buClr>
              <a:buSzPct val="85000"/>
              <a:buFont typeface="Wingdings" panose="05000000000000000000" pitchFamily="2" charset="2"/>
              <a:buChar char="§"/>
              <a:defRPr/>
            </a:pPr>
            <a:endParaRPr lang="en-US" sz="28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l" eaLnBrk="1" fontAlgn="auto" hangingPunct="1">
              <a:spcAft>
                <a:spcPts val="0"/>
              </a:spcAft>
              <a:buSzPct val="85000"/>
              <a:defRPr/>
            </a:pPr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SzPct val="85000"/>
              <a:buFont typeface="Arial" panose="020B0604020202020204" pitchFamily="34" charset="0"/>
              <a:buChar char="•"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SzPct val="92000"/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2971800" y="685800"/>
            <a:ext cx="5562600" cy="304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2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08DF2D-DD90-4D2F-82D6-0D54E69B8673}" type="slidenum">
              <a:rPr lang="en-US" altLang="en-US" sz="1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3" name="TextBox 12"/>
          <p:cNvSpPr txBox="1">
            <a:spLocks noChangeArrowheads="1"/>
          </p:cNvSpPr>
          <p:nvPr/>
        </p:nvSpPr>
        <p:spPr bwMode="auto">
          <a:xfrm>
            <a:off x="2362200" y="228600"/>
            <a:ext cx="609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 OF LONGBOAT KEY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743200" y="914400"/>
            <a:ext cx="5638800" cy="228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304800" y="914400"/>
            <a:ext cx="1524000" cy="228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196" y="470400"/>
            <a:ext cx="829128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7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52400" y="685800"/>
            <a:ext cx="1524000" cy="304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258" y="1411764"/>
            <a:ext cx="7772400" cy="685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Summary of 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Findings</a:t>
            </a:r>
            <a:endParaRPr lang="en-US" sz="3200" b="1" cap="all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209800"/>
            <a:ext cx="7924800" cy="4191000"/>
          </a:xfrm>
        </p:spPr>
        <p:txBody>
          <a:bodyPr rtlCol="0">
            <a:noAutofit/>
          </a:bodyPr>
          <a:lstStyle/>
          <a:p>
            <a:pPr marL="342900" indent="-342900" algn="l" eaLnBrk="1" fontAlgn="auto" hangingPunct="1">
              <a:spcAft>
                <a:spcPts val="0"/>
              </a:spcAft>
              <a:buClr>
                <a:srgbClr val="FFC000"/>
              </a:buClr>
              <a:buSzPct val="85000"/>
              <a:buFont typeface="Wingdings" panose="05000000000000000000" pitchFamily="2" charset="2"/>
              <a:buChar char="§"/>
              <a:defRPr/>
            </a:pPr>
            <a:endParaRPr lang="en-US" sz="28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l" eaLnBrk="1" fontAlgn="auto" hangingPunct="1">
              <a:spcAft>
                <a:spcPts val="0"/>
              </a:spcAft>
              <a:buSzPct val="85000"/>
              <a:defRPr/>
            </a:pPr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SzPct val="85000"/>
              <a:buFont typeface="Arial" panose="020B0604020202020204" pitchFamily="34" charset="0"/>
              <a:buChar char="•"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SzPct val="92000"/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2971800" y="685800"/>
            <a:ext cx="5562600" cy="304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2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08DF2D-DD90-4D2F-82D6-0D54E69B8673}" type="slidenum">
              <a:rPr lang="en-US" altLang="en-US" sz="1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3" name="TextBox 12"/>
          <p:cNvSpPr txBox="1">
            <a:spLocks noChangeArrowheads="1"/>
          </p:cNvSpPr>
          <p:nvPr/>
        </p:nvSpPr>
        <p:spPr bwMode="auto">
          <a:xfrm>
            <a:off x="2362200" y="228600"/>
            <a:ext cx="609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 OF LONGBOAT KEY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743200" y="914400"/>
            <a:ext cx="5638800" cy="228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304800" y="914400"/>
            <a:ext cx="1524000" cy="228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196" y="470400"/>
            <a:ext cx="829128" cy="8291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6258" y="2514600"/>
            <a:ext cx="79181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00FF"/>
                </a:solidFill>
                <a:cs typeface="Arial" pitchFamily="34" charset="0"/>
              </a:rPr>
              <a:t>Removal of All </a:t>
            </a:r>
            <a:r>
              <a:rPr lang="en-US" sz="2800" dirty="0" smtClean="0">
                <a:solidFill>
                  <a:srgbClr val="0000FF"/>
                </a:solidFill>
                <a:cs typeface="Arial" pitchFamily="34" charset="0"/>
              </a:rPr>
              <a:t>Peahens Only Option Available to Achieve Constant Number of Birds</a:t>
            </a: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00FF"/>
                </a:solidFill>
                <a:cs typeface="Arial" pitchFamily="34" charset="0"/>
              </a:rPr>
              <a:t>Ongoing Monitoring and Removal of Peahens Must Occur Regularly</a:t>
            </a: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00FF"/>
                </a:solidFill>
                <a:cs typeface="Arial" pitchFamily="34" charset="0"/>
              </a:rPr>
              <a:t>Initial Costs Unknown at this Time</a:t>
            </a: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00FF"/>
                </a:solidFill>
                <a:cs typeface="Arial" pitchFamily="34" charset="0"/>
              </a:rPr>
              <a:t>Recurring Costs of Continuous Monitoring/Trapping Relatively Small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95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52400" y="685800"/>
            <a:ext cx="1524000" cy="304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258" y="1411764"/>
            <a:ext cx="7772400" cy="685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Seeking Commission Direction</a:t>
            </a:r>
            <a:endParaRPr lang="en-US" sz="3200" b="1" cap="all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209800"/>
            <a:ext cx="7924800" cy="4191000"/>
          </a:xfrm>
        </p:spPr>
        <p:txBody>
          <a:bodyPr rtlCol="0">
            <a:noAutofit/>
          </a:bodyPr>
          <a:lstStyle/>
          <a:p>
            <a:pPr marL="342900" indent="-342900" algn="l" eaLnBrk="1" fontAlgn="auto" hangingPunct="1">
              <a:spcAft>
                <a:spcPts val="0"/>
              </a:spcAft>
              <a:buClr>
                <a:srgbClr val="FFC000"/>
              </a:buClr>
              <a:buSzPct val="85000"/>
              <a:buFont typeface="Wingdings" panose="05000000000000000000" pitchFamily="2" charset="2"/>
              <a:buChar char="§"/>
              <a:defRPr/>
            </a:pPr>
            <a:endParaRPr lang="en-US" sz="28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l" eaLnBrk="1" fontAlgn="auto" hangingPunct="1">
              <a:spcAft>
                <a:spcPts val="0"/>
              </a:spcAft>
              <a:buSzPct val="85000"/>
              <a:defRPr/>
            </a:pPr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SzPct val="85000"/>
              <a:buFont typeface="Arial" panose="020B0604020202020204" pitchFamily="34" charset="0"/>
              <a:buChar char="•"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SzPct val="92000"/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2971800" y="685800"/>
            <a:ext cx="5562600" cy="304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2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08DF2D-DD90-4D2F-82D6-0D54E69B8673}" type="slidenum">
              <a:rPr lang="en-US" altLang="en-US" sz="1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3" name="TextBox 12"/>
          <p:cNvSpPr txBox="1">
            <a:spLocks noChangeArrowheads="1"/>
          </p:cNvSpPr>
          <p:nvPr/>
        </p:nvSpPr>
        <p:spPr bwMode="auto">
          <a:xfrm>
            <a:off x="2362200" y="228600"/>
            <a:ext cx="609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 OF LONGBOAT KEY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743200" y="914400"/>
            <a:ext cx="5638800" cy="228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304800" y="914400"/>
            <a:ext cx="1524000" cy="228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196" y="470400"/>
            <a:ext cx="829128" cy="8291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6258" y="2514600"/>
            <a:ext cx="79181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00FF"/>
                </a:solidFill>
                <a:cs typeface="Arial" pitchFamily="34" charset="0"/>
              </a:rPr>
              <a:t>Obtain Costs this Summer</a:t>
            </a: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00FF"/>
                </a:solidFill>
                <a:cs typeface="Arial" pitchFamily="34" charset="0"/>
              </a:rPr>
              <a:t>Present to Commission in the Fall</a:t>
            </a: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00FF"/>
                </a:solidFill>
                <a:cs typeface="Arial" pitchFamily="34" charset="0"/>
              </a:rPr>
              <a:t>Amend Budget as Directed</a:t>
            </a:r>
            <a:endParaRPr lang="en-US" sz="2800" dirty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98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F8FBFF-B348-4742-82E7-38584B0EDC19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3" name="Rounded Rectangle 2"/>
          <p:cNvSpPr/>
          <p:nvPr/>
        </p:nvSpPr>
        <p:spPr>
          <a:xfrm>
            <a:off x="152400" y="685800"/>
            <a:ext cx="1524000" cy="304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6258" y="1411764"/>
            <a:ext cx="7772400" cy="6858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Discussion/Questions</a:t>
            </a:r>
            <a:endParaRPr lang="en-US" sz="32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09600" y="2209800"/>
            <a:ext cx="7924800" cy="41910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Clr>
                <a:srgbClr val="FFC000"/>
              </a:buClr>
              <a:buSzPct val="85000"/>
              <a:buFont typeface="Wingdings" panose="05000000000000000000" pitchFamily="2" charset="2"/>
              <a:buChar char="§"/>
              <a:defRPr/>
            </a:pPr>
            <a:endParaRPr lang="en-US" sz="280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SzPct val="85000"/>
              <a:defRPr/>
            </a:pPr>
            <a:endParaRPr lang="en-US" sz="240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SzPct val="85000"/>
              <a:defRPr/>
            </a:pPr>
            <a:endParaRPr lang="en-US" sz="240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SzPct val="92000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2971800" y="685800"/>
            <a:ext cx="5562600" cy="304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8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08DF2D-DD90-4D2F-82D6-0D54E69B8673}" type="slidenum">
              <a:rPr lang="en-US" altLang="en-US" sz="12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2362200" y="228600"/>
            <a:ext cx="609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 OF LONGBOAT KEY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743200" y="914400"/>
            <a:ext cx="5638800" cy="228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304800" y="914400"/>
            <a:ext cx="1524000" cy="228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196" y="470400"/>
            <a:ext cx="829128" cy="8291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9600" y="2362200"/>
            <a:ext cx="7696200" cy="4359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58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BK POWERPOINT TEMPLATE - ALL DEPARTMENTS">
  <a:themeElements>
    <a:clrScheme name="LBK Presentation Pallette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0033CC"/>
      </a:accent1>
      <a:accent2>
        <a:srgbClr val="660033"/>
      </a:accent2>
      <a:accent3>
        <a:srgbClr val="377515"/>
      </a:accent3>
      <a:accent4>
        <a:srgbClr val="FF0000"/>
      </a:accent4>
      <a:accent5>
        <a:srgbClr val="00B050"/>
      </a:accent5>
      <a:accent6>
        <a:srgbClr val="FFFF00"/>
      </a:accent6>
      <a:hlink>
        <a:srgbClr val="36609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LBK POWERPOINT TEMPLATE - ALL DEPARTMENTS</Template>
  <TotalTime>197</TotalTime>
  <Words>168</Words>
  <Application>Microsoft Office PowerPoint</Application>
  <PresentationFormat>On-screen Show (4:3)</PresentationFormat>
  <Paragraphs>50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LBK POWERPOINT TEMPLATE - ALL DEPARTMENTS</vt:lpstr>
      <vt:lpstr>VILLAGE PEAFOWL</vt:lpstr>
      <vt:lpstr>Summary of Findings</vt:lpstr>
      <vt:lpstr>Summary of Findings</vt:lpstr>
      <vt:lpstr>Summary of Findings</vt:lpstr>
      <vt:lpstr>Seeking Commission Direction</vt:lpstr>
      <vt:lpstr>PowerPoint Presentation</vt:lpstr>
    </vt:vector>
  </TitlesOfParts>
  <Company>Town of Longboat Key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PC045</dc:creator>
  <cp:lastModifiedBy>Donna Spencer</cp:lastModifiedBy>
  <cp:revision>18</cp:revision>
  <cp:lastPrinted>2015-06-25T19:21:02Z</cp:lastPrinted>
  <dcterms:created xsi:type="dcterms:W3CDTF">2013-06-13T16:23:49Z</dcterms:created>
  <dcterms:modified xsi:type="dcterms:W3CDTF">2015-06-25T20:00:19Z</dcterms:modified>
</cp:coreProperties>
</file>