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1F54-251A-4A91-894D-00912BA95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E6BD2-8F2D-42DB-A272-37FF2BA3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C0F8F-B707-4747-B39D-968E1320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8693-EBBB-48A0-B9D0-A9C57938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F0AAA-D3B4-493D-81DF-DC37357B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E131-7AA3-4115-8F46-0ACB377F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C670D-8652-4175-8E6F-D6029649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0F948-3F04-4F91-9C0F-9F194CA8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3849D-ED3E-4C66-8DC6-1FB89386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0D98-C070-44DC-91CD-C1997369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8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B2C42B-D6CA-4FD1-BB25-8E418C432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0010F-700A-4CC5-BACF-B75369322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5E560-FE41-4628-A084-94AF84F6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01DE-CF4B-4A10-B8C4-2BE559AB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E2D8-7112-4985-9551-9C621591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EE56-DBA4-462A-BA19-4A2DC51E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E4071-9D22-4E7B-AF99-2EDDD406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504B2-30EC-4F8C-B7B9-3C528F86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EDEBD-6FC9-452B-AF82-D64AFA3E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2D242-E1CB-4468-8690-26A33A84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AE61-F61F-462B-9E5A-70286174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C9D1D-468E-44E3-91B2-37EE545F9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DB4D-EAF8-4932-8083-B3EB4560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7AE4-B71C-4821-9C5B-59BE0378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BAA2-2753-443C-B9ED-775AA716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54CB-350E-4717-813B-A596F912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766A-DDFE-4C3E-B6DB-588D2C053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27157-B87D-4B85-B781-084757D09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65257-B319-40D2-A428-3F695827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027D-8768-4E9B-A2AA-3864D8F8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CCAD6-A8E1-4333-9AA2-785A6A40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91AF-5D1A-4DD6-9CEB-D121346F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09899-D480-4882-8760-370FFC50A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95FD9-0526-43C9-92A3-E2D4C49D6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A16D6-A109-462B-899B-9FE115DD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A372A-2847-411B-8BA2-B138FA5ED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C0BE-DA75-4770-AFE3-7490FB51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CF7C5-AEF8-4430-92C0-2D692FA4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C2152-CFE0-49DB-932F-AE0F3FEF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CB90-AB52-4772-9AC9-353F3895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8D256-58D9-4DA3-857C-4F0EFB66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488C-B824-46C5-84B8-94498295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D0A81-4406-476A-9AAD-0B250820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9BE3B-AA85-4406-B368-8EF58FC6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65ED4-0A0B-4769-A01D-7C54DB8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921AD-D26A-4AC3-B30D-58EE952B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48BD-23C1-442C-B07B-39548081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57A6D-B26B-4FB6-87CD-C9CB33BC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2237-45D7-4383-A480-08521C36D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6F8E8-14D2-4AD2-9873-E60F1451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F549-D390-4287-8506-670E32CA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9B0E-072D-46F1-953E-2DCF0350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5669-3B31-4BB2-801A-DD1331B3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E40BC-2566-458D-A4AA-3024CEAF5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95CE4-AFE8-4750-81C1-DAA91FE7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64A58-372E-4668-99B1-F157C49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C1EBC-569D-4372-9174-FC12F75D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8FA73-50E9-4148-8456-149BF496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F8B82-FA66-4CE1-9922-69F1DD4D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0B72-8577-44EA-8A67-E55C81043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BBB5-70BE-4C12-ADB7-ADD8DBC81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89CC8-C06D-41ED-B6D6-1DEE7E880D2B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6AD6-E2B3-4ED2-B7B6-F45FB9119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E5759-19DB-4BB4-B162-5D724A71F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ADA1-7C48-41A2-A974-35C8DF16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5FBFE-EBE9-421A-853E-F908091FE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62" y="937874"/>
            <a:ext cx="9958784" cy="544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879" y="195324"/>
            <a:ext cx="10346422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 Map Bayview Dr/Penfield St Storm Drain Project</a:t>
            </a: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77171838-CF44-4BDA-BF7C-E76E14E418C6}"/>
              </a:ext>
            </a:extLst>
          </p:cNvPr>
          <p:cNvSpPr/>
          <p:nvPr/>
        </p:nvSpPr>
        <p:spPr>
          <a:xfrm>
            <a:off x="130209" y="6385503"/>
            <a:ext cx="354326" cy="325690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46A67-3645-4D3F-9598-96419461810F}"/>
              </a:ext>
            </a:extLst>
          </p:cNvPr>
          <p:cNvSpPr txBox="1"/>
          <p:nvPr/>
        </p:nvSpPr>
        <p:spPr>
          <a:xfrm>
            <a:off x="433549" y="6370437"/>
            <a:ext cx="1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Bayview Project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2D2D0-E10F-4E95-8F72-280886731933}"/>
              </a:ext>
            </a:extLst>
          </p:cNvPr>
          <p:cNvSpPr txBox="1"/>
          <p:nvPr/>
        </p:nvSpPr>
        <p:spPr>
          <a:xfrm>
            <a:off x="6227009" y="6362159"/>
            <a:ext cx="562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photos were taken on 3/26/2024 unless otherwise labeled.  Arrow indicates the direction of photo and number box indicates the  position.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366BBF1-2329-4DAB-AE7E-DD413D8A3D85}"/>
              </a:ext>
            </a:extLst>
          </p:cNvPr>
          <p:cNvSpPr/>
          <p:nvPr/>
        </p:nvSpPr>
        <p:spPr>
          <a:xfrm>
            <a:off x="4437776" y="1778466"/>
            <a:ext cx="1912690" cy="3296873"/>
          </a:xfrm>
          <a:custGeom>
            <a:avLst/>
            <a:gdLst>
              <a:gd name="connsiteX0" fmla="*/ 0 w 1912690"/>
              <a:gd name="connsiteY0" fmla="*/ 3003259 h 3296873"/>
              <a:gd name="connsiteX1" fmla="*/ 100668 w 1912690"/>
              <a:gd name="connsiteY1" fmla="*/ 2759978 h 3296873"/>
              <a:gd name="connsiteX2" fmla="*/ 184558 w 1912690"/>
              <a:gd name="connsiteY2" fmla="*/ 2801923 h 3296873"/>
              <a:gd name="connsiteX3" fmla="*/ 1501630 w 1912690"/>
              <a:gd name="connsiteY3" fmla="*/ 0 h 3296873"/>
              <a:gd name="connsiteX4" fmla="*/ 1912690 w 1912690"/>
              <a:gd name="connsiteY4" fmla="*/ 318782 h 3296873"/>
              <a:gd name="connsiteX5" fmla="*/ 595618 w 1912690"/>
              <a:gd name="connsiteY5" fmla="*/ 3003259 h 3296873"/>
              <a:gd name="connsiteX6" fmla="*/ 679508 w 1912690"/>
              <a:gd name="connsiteY6" fmla="*/ 2994870 h 3296873"/>
              <a:gd name="connsiteX7" fmla="*/ 520118 w 1912690"/>
              <a:gd name="connsiteY7" fmla="*/ 3296873 h 3296873"/>
              <a:gd name="connsiteX8" fmla="*/ 0 w 1912690"/>
              <a:gd name="connsiteY8" fmla="*/ 3003259 h 329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690" h="3296873">
                <a:moveTo>
                  <a:pt x="0" y="3003259"/>
                </a:moveTo>
                <a:lnTo>
                  <a:pt x="100668" y="2759978"/>
                </a:lnTo>
                <a:lnTo>
                  <a:pt x="184558" y="2801923"/>
                </a:lnTo>
                <a:lnTo>
                  <a:pt x="1501630" y="0"/>
                </a:lnTo>
                <a:lnTo>
                  <a:pt x="1912690" y="318782"/>
                </a:lnTo>
                <a:lnTo>
                  <a:pt x="595618" y="3003259"/>
                </a:lnTo>
                <a:lnTo>
                  <a:pt x="679508" y="2994870"/>
                </a:lnTo>
                <a:lnTo>
                  <a:pt x="520118" y="3296873"/>
                </a:lnTo>
                <a:lnTo>
                  <a:pt x="0" y="3003259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79D0C197-20C6-4A91-896B-D1155D3B2E50}"/>
              </a:ext>
            </a:extLst>
          </p:cNvPr>
          <p:cNvSpPr/>
          <p:nvPr/>
        </p:nvSpPr>
        <p:spPr>
          <a:xfrm rot="1702261">
            <a:off x="4534812" y="4855379"/>
            <a:ext cx="301337" cy="235496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7" name="Callout: Up Arrow 16">
            <a:extLst>
              <a:ext uri="{FF2B5EF4-FFF2-40B4-BE49-F238E27FC236}">
                <a16:creationId xmlns:a16="http://schemas.microsoft.com/office/drawing/2014/main" id="{66DCD9F8-4DC2-4B70-95A0-F18F863AA037}"/>
              </a:ext>
            </a:extLst>
          </p:cNvPr>
          <p:cNvSpPr/>
          <p:nvPr/>
        </p:nvSpPr>
        <p:spPr>
          <a:xfrm rot="1702261">
            <a:off x="4980827" y="3950765"/>
            <a:ext cx="301337" cy="235496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7ABB3859-DA1F-45D3-9349-96932AB43B4A}"/>
              </a:ext>
            </a:extLst>
          </p:cNvPr>
          <p:cNvSpPr/>
          <p:nvPr/>
        </p:nvSpPr>
        <p:spPr>
          <a:xfrm rot="1759040">
            <a:off x="5936225" y="2037965"/>
            <a:ext cx="246984" cy="243506"/>
          </a:xfrm>
          <a:prstGeom prst="down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0" name="Callout: Down Arrow 19">
            <a:extLst>
              <a:ext uri="{FF2B5EF4-FFF2-40B4-BE49-F238E27FC236}">
                <a16:creationId xmlns:a16="http://schemas.microsoft.com/office/drawing/2014/main" id="{A82F8822-98A1-4E20-AFB7-681683DEF945}"/>
              </a:ext>
            </a:extLst>
          </p:cNvPr>
          <p:cNvSpPr/>
          <p:nvPr/>
        </p:nvSpPr>
        <p:spPr>
          <a:xfrm rot="1759040">
            <a:off x="5701820" y="2511497"/>
            <a:ext cx="246984" cy="243506"/>
          </a:xfrm>
          <a:prstGeom prst="downArrow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1" name="Callout: Up Arrow 20">
            <a:extLst>
              <a:ext uri="{FF2B5EF4-FFF2-40B4-BE49-F238E27FC236}">
                <a16:creationId xmlns:a16="http://schemas.microsoft.com/office/drawing/2014/main" id="{F245D51C-145D-471E-9882-CB4AA2BD0E54}"/>
              </a:ext>
            </a:extLst>
          </p:cNvPr>
          <p:cNvSpPr/>
          <p:nvPr/>
        </p:nvSpPr>
        <p:spPr>
          <a:xfrm>
            <a:off x="2346303" y="6412068"/>
            <a:ext cx="354326" cy="325690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F392822-C8D6-464D-9179-192DAAAA0046}"/>
              </a:ext>
            </a:extLst>
          </p:cNvPr>
          <p:cNvSpPr/>
          <p:nvPr/>
        </p:nvSpPr>
        <p:spPr>
          <a:xfrm>
            <a:off x="7558481" y="2483141"/>
            <a:ext cx="1736521" cy="3061982"/>
          </a:xfrm>
          <a:custGeom>
            <a:avLst/>
            <a:gdLst>
              <a:gd name="connsiteX0" fmla="*/ 0 w 1694576"/>
              <a:gd name="connsiteY0" fmla="*/ 2952925 h 3061982"/>
              <a:gd name="connsiteX1" fmla="*/ 1442906 w 1694576"/>
              <a:gd name="connsiteY1" fmla="*/ 0 h 3061982"/>
              <a:gd name="connsiteX2" fmla="*/ 1694576 w 1694576"/>
              <a:gd name="connsiteY2" fmla="*/ 679509 h 3061982"/>
              <a:gd name="connsiteX3" fmla="*/ 545284 w 1694576"/>
              <a:gd name="connsiteY3" fmla="*/ 3061982 h 3061982"/>
              <a:gd name="connsiteX4" fmla="*/ 302003 w 1694576"/>
              <a:gd name="connsiteY4" fmla="*/ 2944536 h 3061982"/>
              <a:gd name="connsiteX5" fmla="*/ 25167 w 1694576"/>
              <a:gd name="connsiteY5" fmla="*/ 2877424 h 3061982"/>
              <a:gd name="connsiteX6" fmla="*/ 25167 w 1694576"/>
              <a:gd name="connsiteY6" fmla="*/ 2894202 h 3061982"/>
              <a:gd name="connsiteX0" fmla="*/ 0 w 1736521"/>
              <a:gd name="connsiteY0" fmla="*/ 2952925 h 3061982"/>
              <a:gd name="connsiteX1" fmla="*/ 1442906 w 1736521"/>
              <a:gd name="connsiteY1" fmla="*/ 0 h 3061982"/>
              <a:gd name="connsiteX2" fmla="*/ 1736521 w 1736521"/>
              <a:gd name="connsiteY2" fmla="*/ 595619 h 3061982"/>
              <a:gd name="connsiteX3" fmla="*/ 545284 w 1736521"/>
              <a:gd name="connsiteY3" fmla="*/ 3061982 h 3061982"/>
              <a:gd name="connsiteX4" fmla="*/ 302003 w 1736521"/>
              <a:gd name="connsiteY4" fmla="*/ 2944536 h 3061982"/>
              <a:gd name="connsiteX5" fmla="*/ 25167 w 1736521"/>
              <a:gd name="connsiteY5" fmla="*/ 2877424 h 3061982"/>
              <a:gd name="connsiteX6" fmla="*/ 25167 w 1736521"/>
              <a:gd name="connsiteY6" fmla="*/ 2894202 h 30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6521" h="3061982">
                <a:moveTo>
                  <a:pt x="0" y="2952925"/>
                </a:moveTo>
                <a:lnTo>
                  <a:pt x="1442906" y="0"/>
                </a:lnTo>
                <a:lnTo>
                  <a:pt x="1736521" y="595619"/>
                </a:lnTo>
                <a:lnTo>
                  <a:pt x="545284" y="3061982"/>
                </a:lnTo>
                <a:lnTo>
                  <a:pt x="302003" y="2944536"/>
                </a:lnTo>
                <a:lnTo>
                  <a:pt x="25167" y="2877424"/>
                </a:lnTo>
                <a:lnTo>
                  <a:pt x="25167" y="2894202"/>
                </a:lnTo>
              </a:path>
            </a:pathLst>
          </a:cu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llout: Up Arrow 21">
            <a:extLst>
              <a:ext uri="{FF2B5EF4-FFF2-40B4-BE49-F238E27FC236}">
                <a16:creationId xmlns:a16="http://schemas.microsoft.com/office/drawing/2014/main" id="{CEA4BB1A-EAF5-4756-B63E-C3DCBF7FED92}"/>
              </a:ext>
            </a:extLst>
          </p:cNvPr>
          <p:cNvSpPr/>
          <p:nvPr/>
        </p:nvSpPr>
        <p:spPr>
          <a:xfrm rot="1702261">
            <a:off x="7707253" y="5441079"/>
            <a:ext cx="301337" cy="235496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Callout: Up Arrow 22">
            <a:extLst>
              <a:ext uri="{FF2B5EF4-FFF2-40B4-BE49-F238E27FC236}">
                <a16:creationId xmlns:a16="http://schemas.microsoft.com/office/drawing/2014/main" id="{E78C3415-6112-4AA8-851A-43B2CA6D5388}"/>
              </a:ext>
            </a:extLst>
          </p:cNvPr>
          <p:cNvSpPr/>
          <p:nvPr/>
        </p:nvSpPr>
        <p:spPr>
          <a:xfrm rot="1702261">
            <a:off x="8087550" y="4651515"/>
            <a:ext cx="301337" cy="235496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Callout: Up Arrow 23">
            <a:extLst>
              <a:ext uri="{FF2B5EF4-FFF2-40B4-BE49-F238E27FC236}">
                <a16:creationId xmlns:a16="http://schemas.microsoft.com/office/drawing/2014/main" id="{7F736EE3-28A5-453B-819F-3B9DF9933B7F}"/>
              </a:ext>
            </a:extLst>
          </p:cNvPr>
          <p:cNvSpPr/>
          <p:nvPr/>
        </p:nvSpPr>
        <p:spPr>
          <a:xfrm rot="1702261">
            <a:off x="8894292" y="2941557"/>
            <a:ext cx="301337" cy="235496"/>
          </a:xfrm>
          <a:prstGeom prst="upArrowCallout">
            <a:avLst>
              <a:gd name="adj1" fmla="val 25000"/>
              <a:gd name="adj2" fmla="val 25000"/>
              <a:gd name="adj3" fmla="val 22092"/>
              <a:gd name="adj4" fmla="val 649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5" name="Callout: Down Arrow 24">
            <a:extLst>
              <a:ext uri="{FF2B5EF4-FFF2-40B4-BE49-F238E27FC236}">
                <a16:creationId xmlns:a16="http://schemas.microsoft.com/office/drawing/2014/main" id="{4EDFDBF0-0475-4243-8BCF-1DEC5FD3C34B}"/>
              </a:ext>
            </a:extLst>
          </p:cNvPr>
          <p:cNvSpPr/>
          <p:nvPr/>
        </p:nvSpPr>
        <p:spPr>
          <a:xfrm rot="1759040">
            <a:off x="8597423" y="3544742"/>
            <a:ext cx="246984" cy="243506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Callout: Down Arrow 25">
            <a:extLst>
              <a:ext uri="{FF2B5EF4-FFF2-40B4-BE49-F238E27FC236}">
                <a16:creationId xmlns:a16="http://schemas.microsoft.com/office/drawing/2014/main" id="{3B0B9B27-9BF2-40BC-946B-88ECE07040B1}"/>
              </a:ext>
            </a:extLst>
          </p:cNvPr>
          <p:cNvSpPr/>
          <p:nvPr/>
        </p:nvSpPr>
        <p:spPr>
          <a:xfrm rot="1759040">
            <a:off x="8800157" y="3168635"/>
            <a:ext cx="246984" cy="243506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8DC724-0BA3-405A-8454-47DAF2F0BF2E}"/>
              </a:ext>
            </a:extLst>
          </p:cNvPr>
          <p:cNvSpPr txBox="1"/>
          <p:nvPr/>
        </p:nvSpPr>
        <p:spPr>
          <a:xfrm>
            <a:off x="2658032" y="6388613"/>
            <a:ext cx="1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Photos of Penfield Project Area</a:t>
            </a:r>
          </a:p>
        </p:txBody>
      </p:sp>
    </p:spTree>
    <p:extLst>
      <p:ext uri="{BB962C8B-B14F-4D97-AF65-F5344CB8AC3E}">
        <p14:creationId xmlns:p14="http://schemas.microsoft.com/office/powerpoint/2010/main" val="303185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Bayview Dr Stormwater Project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1A88C-21B4-418C-AE4F-6734283EEB96}"/>
              </a:ext>
            </a:extLst>
          </p:cNvPr>
          <p:cNvSpPr txBox="1"/>
          <p:nvPr/>
        </p:nvSpPr>
        <p:spPr>
          <a:xfrm>
            <a:off x="1201659" y="5280872"/>
            <a:ext cx="385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Bayview Dr. Dry Conditions. Facing N/E.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0C351-CDF2-4EAB-B62C-0B08E0A99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4" y="1577128"/>
            <a:ext cx="4910123" cy="3682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F6E78-F905-437E-9D1B-2BABCA54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76" y="1577129"/>
            <a:ext cx="4910123" cy="3682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E96A8-095F-474D-9D36-FC1177415C38}"/>
              </a:ext>
            </a:extLst>
          </p:cNvPr>
          <p:cNvSpPr txBox="1"/>
          <p:nvPr/>
        </p:nvSpPr>
        <p:spPr>
          <a:xfrm>
            <a:off x="6345508" y="5280871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Bayview Dr. Dry Conditions. Facing N/E.  With existing Storm Drains</a:t>
            </a:r>
          </a:p>
        </p:txBody>
      </p:sp>
    </p:spTree>
    <p:extLst>
      <p:ext uri="{BB962C8B-B14F-4D97-AF65-F5344CB8AC3E}">
        <p14:creationId xmlns:p14="http://schemas.microsoft.com/office/powerpoint/2010/main" val="33166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Bayview Dr Stormwater Project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1A88C-21B4-418C-AE4F-6734283EEB96}"/>
              </a:ext>
            </a:extLst>
          </p:cNvPr>
          <p:cNvSpPr txBox="1"/>
          <p:nvPr/>
        </p:nvSpPr>
        <p:spPr>
          <a:xfrm>
            <a:off x="1201659" y="5280872"/>
            <a:ext cx="385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Bayview Dr. Dry Conditions. Facing S/W.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E96A8-095F-474D-9D36-FC1177415C38}"/>
              </a:ext>
            </a:extLst>
          </p:cNvPr>
          <p:cNvSpPr txBox="1"/>
          <p:nvPr/>
        </p:nvSpPr>
        <p:spPr>
          <a:xfrm>
            <a:off x="6345508" y="5280871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of Bayview Dr. Dry Conditions. Facing S/W.  With Existing Storm Drains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E6F57-DB4F-4A0B-8937-B6856FD7D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1" y="1577129"/>
            <a:ext cx="4938324" cy="3703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C5508-D6FC-45B8-BE22-DC246A650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75" y="1577128"/>
            <a:ext cx="4938324" cy="37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Penfield St. Stormwater Project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D616A8-B114-4B4E-8F80-8CCF2C3F644D}"/>
              </a:ext>
            </a:extLst>
          </p:cNvPr>
          <p:cNvSpPr txBox="1"/>
          <p:nvPr/>
        </p:nvSpPr>
        <p:spPr>
          <a:xfrm>
            <a:off x="123039" y="4615293"/>
            <a:ext cx="385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1 of Penfield Project Area. Facing N/E. Dry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C66FE-37EE-4E6E-83FA-1400ABA97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" y="1577129"/>
            <a:ext cx="4031759" cy="302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6E86D-5349-440C-AEB0-048C935A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89" y="1577129"/>
            <a:ext cx="3993163" cy="2994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539D4-2891-4336-8C44-A20B4BA20CC7}"/>
              </a:ext>
            </a:extLst>
          </p:cNvPr>
          <p:cNvSpPr txBox="1"/>
          <p:nvPr/>
        </p:nvSpPr>
        <p:spPr>
          <a:xfrm>
            <a:off x="4166532" y="4567909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2 of Penfield Project Area. Facing N/E. Dry Conditions. With Existing Storm Drains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0044D-9CB0-42BC-A248-87021A08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27" y="1577129"/>
            <a:ext cx="3993163" cy="29948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61A6DE-3CB2-4073-AFC3-0F90EBACF072}"/>
              </a:ext>
            </a:extLst>
          </p:cNvPr>
          <p:cNvSpPr txBox="1"/>
          <p:nvPr/>
        </p:nvSpPr>
        <p:spPr>
          <a:xfrm>
            <a:off x="8446316" y="4566350"/>
            <a:ext cx="385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3 of Penfield Project Area. Facing S/W. Dry Conditions</a:t>
            </a:r>
          </a:p>
        </p:txBody>
      </p:sp>
    </p:spTree>
    <p:extLst>
      <p:ext uri="{BB962C8B-B14F-4D97-AF65-F5344CB8AC3E}">
        <p14:creationId xmlns:p14="http://schemas.microsoft.com/office/powerpoint/2010/main" val="410129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2B7B-5A0D-4CFF-AE9F-0D6C24E2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23883"/>
          </a:xfrm>
        </p:spPr>
        <p:txBody>
          <a:bodyPr>
            <a:noAutofit/>
          </a:bodyPr>
          <a:lstStyle/>
          <a:p>
            <a:r>
              <a:rPr lang="en-US" sz="3600" dirty="0"/>
              <a:t>Photos Penfield St. Stormwater Project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E96A8-095F-474D-9D36-FC1177415C38}"/>
              </a:ext>
            </a:extLst>
          </p:cNvPr>
          <p:cNvSpPr txBox="1"/>
          <p:nvPr/>
        </p:nvSpPr>
        <p:spPr>
          <a:xfrm>
            <a:off x="6471343" y="5280871"/>
            <a:ext cx="3858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5 of Penfield St.  Dry Conditions. Facing S/W.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B4B9C-FC9F-4DDA-A98B-F481B096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1" y="1577127"/>
            <a:ext cx="4938325" cy="3703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2F5A-75F0-4FE9-BA27-F8148F155BDE}"/>
              </a:ext>
            </a:extLst>
          </p:cNvPr>
          <p:cNvSpPr txBox="1"/>
          <p:nvPr/>
        </p:nvSpPr>
        <p:spPr>
          <a:xfrm>
            <a:off x="1037438" y="5280871"/>
            <a:ext cx="385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4 at End of Penfield Project Area. Facing N/E. Dry Conditions. With Existing Storm Drains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3206B0-5E05-479C-A232-BD5654FCD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74" y="1577127"/>
            <a:ext cx="4938325" cy="370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3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222</Words>
  <Application>Microsoft Office PowerPoint</Application>
  <PresentationFormat>Widescreen</PresentationFormat>
  <Paragraphs>28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Photo Map Bayview Dr/Penfield St Storm Drain Project</vt:lpstr>
      <vt:lpstr>Photos Bayview Dr Stormwater Project </vt:lpstr>
      <vt:lpstr>Photos Bayview Dr Stormwater Project </vt:lpstr>
      <vt:lpstr>Photos Penfield St. Stormwater Project</vt:lpstr>
      <vt:lpstr>Photos Penfield St. Stormwater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Map Buttonwood Projects 4, 5, &amp;6</dc:title>
  <dc:creator>Charlie</dc:creator>
  <cp:lastModifiedBy>Charlie Mopps</cp:lastModifiedBy>
  <cp:revision>19</cp:revision>
  <dcterms:created xsi:type="dcterms:W3CDTF">2024-03-25T18:38:42Z</dcterms:created>
  <dcterms:modified xsi:type="dcterms:W3CDTF">2024-03-26T15:44:57Z</dcterms:modified>
</cp:coreProperties>
</file>