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1F54-251A-4A91-894D-00912BA95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E6BD2-8F2D-42DB-A272-37FF2BA31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C0F8F-B707-4747-B39D-968E1320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8693-EBBB-48A0-B9D0-A9C57938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F0AAA-D3B4-493D-81DF-DC37357B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E131-7AA3-4115-8F46-0ACB377F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C670D-8652-4175-8E6F-D60296494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0F948-3F04-4F91-9C0F-9F194CA8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3849D-ED3E-4C66-8DC6-1FB89386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0D98-C070-44DC-91CD-C1997369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8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B2C42B-D6CA-4FD1-BB25-8E418C432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0010F-700A-4CC5-BACF-B75369322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5E560-FE41-4628-A084-94AF84F6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01DE-CF4B-4A10-B8C4-2BE559AB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E2D8-7112-4985-9551-9C621591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EE56-DBA4-462A-BA19-4A2DC51E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E4071-9D22-4E7B-AF99-2EDDD406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504B2-30EC-4F8C-B7B9-3C528F86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EDEBD-6FC9-452B-AF82-D64AFA3E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2D242-E1CB-4468-8690-26A33A84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AE61-F61F-462B-9E5A-70286174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C9D1D-468E-44E3-91B2-37EE545F9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DB4D-EAF8-4932-8083-B3EB4560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7AE4-B71C-4821-9C5B-59BE0378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3BAA2-2753-443C-B9ED-775AA716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54CB-350E-4717-813B-A596F912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766A-DDFE-4C3E-B6DB-588D2C053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27157-B87D-4B85-B781-084757D09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65257-B319-40D2-A428-3F695827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E027D-8768-4E9B-A2AA-3864D8F8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CCAD6-A8E1-4333-9AA2-785A6A40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91AF-5D1A-4DD6-9CEB-D121346F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09899-D480-4882-8760-370FFC50A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95FD9-0526-43C9-92A3-E2D4C49D6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A16D6-A109-462B-899B-9FE115DD1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A372A-2847-411B-8BA2-B138FA5ED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1C0BE-DA75-4770-AFE3-7490FB51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CF7C5-AEF8-4430-92C0-2D692FA4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C2152-CFE0-49DB-932F-AE0F3FEF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7CB90-AB52-4772-9AC9-353F3895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8D256-58D9-4DA3-857C-4F0EFB66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488C-B824-46C5-84B8-94498295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D0A81-4406-476A-9AAD-0B250820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9BE3B-AA85-4406-B368-8EF58FC6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65ED4-0A0B-4769-A01D-7C54DB88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921AD-D26A-4AC3-B30D-58EE952B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48BD-23C1-442C-B07B-39548081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57A6D-B26B-4FB6-87CD-C9CB33BC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22237-45D7-4383-A480-08521C36D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6F8E8-14D2-4AD2-9873-E60F1451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2F549-D390-4287-8506-670E32CA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9B0E-072D-46F1-953E-2DCF0350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5669-3B31-4BB2-801A-DD1331B3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E40BC-2566-458D-A4AA-3024CEAF5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95CE4-AFE8-4750-81C1-DAA91FE71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64A58-372E-4668-99B1-F157C49B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C1EBC-569D-4372-9174-FC12F75D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8FA73-50E9-4148-8456-149BF496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F8B82-FA66-4CE1-9922-69F1DD4D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0B72-8577-44EA-8A67-E55C81043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BBB5-70BE-4C12-ADB7-ADD8DBC81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6AD6-E2B3-4ED2-B7B6-F45FB9119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E5759-19DB-4BB4-B162-5D724A71F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 Map Buttonwood Projects 4, 5, &amp;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1E358-7C41-43DA-8B31-7D7DC5B9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9" y="1362903"/>
            <a:ext cx="11948719" cy="4492718"/>
          </a:xfrm>
          <a:prstGeom prst="rect">
            <a:avLst/>
          </a:prstGeom>
        </p:spPr>
      </p:pic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E69D20F8-79C0-4749-AD9F-67AA1108FA2A}"/>
              </a:ext>
            </a:extLst>
          </p:cNvPr>
          <p:cNvSpPr/>
          <p:nvPr/>
        </p:nvSpPr>
        <p:spPr>
          <a:xfrm rot="19205644">
            <a:off x="10820223" y="3976194"/>
            <a:ext cx="267046" cy="252283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C3965710-3B7C-498B-8B46-D56A14ABF71C}"/>
              </a:ext>
            </a:extLst>
          </p:cNvPr>
          <p:cNvSpPr/>
          <p:nvPr/>
        </p:nvSpPr>
        <p:spPr>
          <a:xfrm rot="2206619">
            <a:off x="9655728" y="3280095"/>
            <a:ext cx="260059" cy="279091"/>
          </a:xfrm>
          <a:prstGeom prst="lef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" name="Callout: Left Arrow 9">
            <a:extLst>
              <a:ext uri="{FF2B5EF4-FFF2-40B4-BE49-F238E27FC236}">
                <a16:creationId xmlns:a16="http://schemas.microsoft.com/office/drawing/2014/main" id="{9A0961DE-1649-4C3C-A0AE-DBDB2094CB53}"/>
              </a:ext>
            </a:extLst>
          </p:cNvPr>
          <p:cNvSpPr/>
          <p:nvPr/>
        </p:nvSpPr>
        <p:spPr>
          <a:xfrm rot="2206619">
            <a:off x="11007065" y="4210059"/>
            <a:ext cx="260059" cy="279091"/>
          </a:xfrm>
          <a:prstGeom prst="lef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Callout: Left Arrow 10">
            <a:extLst>
              <a:ext uri="{FF2B5EF4-FFF2-40B4-BE49-F238E27FC236}">
                <a16:creationId xmlns:a16="http://schemas.microsoft.com/office/drawing/2014/main" id="{D452AB17-F3AC-43BD-93F2-993F9EA7A348}"/>
              </a:ext>
            </a:extLst>
          </p:cNvPr>
          <p:cNvSpPr/>
          <p:nvPr/>
        </p:nvSpPr>
        <p:spPr>
          <a:xfrm rot="260899">
            <a:off x="7492767" y="2786542"/>
            <a:ext cx="260059" cy="279091"/>
          </a:xfrm>
          <a:prstGeom prst="lef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2" name="Callout: Left Arrow 11">
            <a:extLst>
              <a:ext uri="{FF2B5EF4-FFF2-40B4-BE49-F238E27FC236}">
                <a16:creationId xmlns:a16="http://schemas.microsoft.com/office/drawing/2014/main" id="{8EAF986C-29C7-4D8B-B182-BEB1BD7179DB}"/>
              </a:ext>
            </a:extLst>
          </p:cNvPr>
          <p:cNvSpPr/>
          <p:nvPr/>
        </p:nvSpPr>
        <p:spPr>
          <a:xfrm rot="260899">
            <a:off x="5841532" y="2786541"/>
            <a:ext cx="260059" cy="279091"/>
          </a:xfrm>
          <a:prstGeom prst="lef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AC60BE9A-A677-4AF3-BB74-2EAB7D42224F}"/>
              </a:ext>
            </a:extLst>
          </p:cNvPr>
          <p:cNvSpPr/>
          <p:nvPr/>
        </p:nvSpPr>
        <p:spPr>
          <a:xfrm rot="18078845">
            <a:off x="9468886" y="3111077"/>
            <a:ext cx="267046" cy="252283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C765DD97-64DB-449D-840D-FC7934AE187B}"/>
              </a:ext>
            </a:extLst>
          </p:cNvPr>
          <p:cNvSpPr/>
          <p:nvPr/>
        </p:nvSpPr>
        <p:spPr>
          <a:xfrm rot="21323690">
            <a:off x="7125237" y="2734890"/>
            <a:ext cx="354326" cy="288489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7" name="Callout: Up Arrow 16">
            <a:extLst>
              <a:ext uri="{FF2B5EF4-FFF2-40B4-BE49-F238E27FC236}">
                <a16:creationId xmlns:a16="http://schemas.microsoft.com/office/drawing/2014/main" id="{1BD15143-490D-4996-AC38-7F1D75F6C30E}"/>
              </a:ext>
            </a:extLst>
          </p:cNvPr>
          <p:cNvSpPr/>
          <p:nvPr/>
        </p:nvSpPr>
        <p:spPr>
          <a:xfrm rot="21323690">
            <a:off x="5465613" y="2711121"/>
            <a:ext cx="354326" cy="288489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77171838-CF44-4BDA-BF7C-E76E14E418C6}"/>
              </a:ext>
            </a:extLst>
          </p:cNvPr>
          <p:cNvSpPr/>
          <p:nvPr/>
        </p:nvSpPr>
        <p:spPr>
          <a:xfrm>
            <a:off x="130209" y="5815051"/>
            <a:ext cx="354326" cy="288489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46A67-3645-4D3F-9598-96419461810F}"/>
              </a:ext>
            </a:extLst>
          </p:cNvPr>
          <p:cNvSpPr txBox="1"/>
          <p:nvPr/>
        </p:nvSpPr>
        <p:spPr>
          <a:xfrm>
            <a:off x="528505" y="5897461"/>
            <a:ext cx="1711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of Project 4</a:t>
            </a:r>
          </a:p>
        </p:txBody>
      </p:sp>
      <p:sp>
        <p:nvSpPr>
          <p:cNvPr id="20" name="Callout: Right Arrow 19">
            <a:extLst>
              <a:ext uri="{FF2B5EF4-FFF2-40B4-BE49-F238E27FC236}">
                <a16:creationId xmlns:a16="http://schemas.microsoft.com/office/drawing/2014/main" id="{0CBC3681-477D-4256-8A2A-8F6CC40ED77D}"/>
              </a:ext>
            </a:extLst>
          </p:cNvPr>
          <p:cNvSpPr/>
          <p:nvPr/>
        </p:nvSpPr>
        <p:spPr>
          <a:xfrm rot="944536">
            <a:off x="11062599" y="4535249"/>
            <a:ext cx="209725" cy="255873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1" name="Callout: Right Arrow 20">
            <a:extLst>
              <a:ext uri="{FF2B5EF4-FFF2-40B4-BE49-F238E27FC236}">
                <a16:creationId xmlns:a16="http://schemas.microsoft.com/office/drawing/2014/main" id="{310C0BD3-8A9C-4CB2-860C-9A64C2C8C128}"/>
              </a:ext>
            </a:extLst>
          </p:cNvPr>
          <p:cNvSpPr/>
          <p:nvPr/>
        </p:nvSpPr>
        <p:spPr>
          <a:xfrm rot="1481778">
            <a:off x="11214999" y="4687649"/>
            <a:ext cx="209725" cy="255873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" name="Callout: Right Arrow 21">
            <a:extLst>
              <a:ext uri="{FF2B5EF4-FFF2-40B4-BE49-F238E27FC236}">
                <a16:creationId xmlns:a16="http://schemas.microsoft.com/office/drawing/2014/main" id="{3164BC29-92DC-4DB7-BF92-C1615CFB1CE7}"/>
              </a:ext>
            </a:extLst>
          </p:cNvPr>
          <p:cNvSpPr/>
          <p:nvPr/>
        </p:nvSpPr>
        <p:spPr>
          <a:xfrm rot="19455796">
            <a:off x="11367399" y="4840049"/>
            <a:ext cx="209725" cy="255873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Callout: Right Arrow 22">
            <a:extLst>
              <a:ext uri="{FF2B5EF4-FFF2-40B4-BE49-F238E27FC236}">
                <a16:creationId xmlns:a16="http://schemas.microsoft.com/office/drawing/2014/main" id="{58594D7C-195F-44FD-864A-55EDD4D53555}"/>
              </a:ext>
            </a:extLst>
          </p:cNvPr>
          <p:cNvSpPr/>
          <p:nvPr/>
        </p:nvSpPr>
        <p:spPr>
          <a:xfrm rot="19543493">
            <a:off x="11519799" y="4992449"/>
            <a:ext cx="209725" cy="255873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4" name="Callout: Right Arrow 23">
            <a:extLst>
              <a:ext uri="{FF2B5EF4-FFF2-40B4-BE49-F238E27FC236}">
                <a16:creationId xmlns:a16="http://schemas.microsoft.com/office/drawing/2014/main" id="{1A3299DE-D88F-43E2-9199-A2708482F76D}"/>
              </a:ext>
            </a:extLst>
          </p:cNvPr>
          <p:cNvSpPr/>
          <p:nvPr/>
        </p:nvSpPr>
        <p:spPr>
          <a:xfrm>
            <a:off x="202509" y="6182722"/>
            <a:ext cx="209725" cy="255873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8CC0BD-4E66-4620-9ADB-04CF22347BA5}"/>
              </a:ext>
            </a:extLst>
          </p:cNvPr>
          <p:cNvSpPr txBox="1"/>
          <p:nvPr/>
        </p:nvSpPr>
        <p:spPr>
          <a:xfrm>
            <a:off x="520116" y="6184238"/>
            <a:ext cx="1711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of Project 5</a:t>
            </a:r>
          </a:p>
        </p:txBody>
      </p:sp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1111DB3C-F80B-4BD2-942D-D870D67E5FFB}"/>
              </a:ext>
            </a:extLst>
          </p:cNvPr>
          <p:cNvSpPr/>
          <p:nvPr/>
        </p:nvSpPr>
        <p:spPr>
          <a:xfrm rot="19627750">
            <a:off x="1994516" y="2163459"/>
            <a:ext cx="276836" cy="308994"/>
          </a:xfrm>
          <a:prstGeom prst="up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Callout: Up Arrow 26">
            <a:extLst>
              <a:ext uri="{FF2B5EF4-FFF2-40B4-BE49-F238E27FC236}">
                <a16:creationId xmlns:a16="http://schemas.microsoft.com/office/drawing/2014/main" id="{B87DC667-9978-4FAF-88DE-EB725C6089FA}"/>
              </a:ext>
            </a:extLst>
          </p:cNvPr>
          <p:cNvSpPr/>
          <p:nvPr/>
        </p:nvSpPr>
        <p:spPr>
          <a:xfrm>
            <a:off x="136015" y="6502944"/>
            <a:ext cx="276836" cy="308994"/>
          </a:xfrm>
          <a:prstGeom prst="up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3C221-949D-4C67-9AC8-6B54ABB41611}"/>
              </a:ext>
            </a:extLst>
          </p:cNvPr>
          <p:cNvSpPr txBox="1"/>
          <p:nvPr/>
        </p:nvSpPr>
        <p:spPr>
          <a:xfrm>
            <a:off x="528505" y="6512855"/>
            <a:ext cx="1711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of Project 6</a:t>
            </a:r>
          </a:p>
        </p:txBody>
      </p:sp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AA110BB0-E2C0-4345-A582-0F9520DE9059}"/>
              </a:ext>
            </a:extLst>
          </p:cNvPr>
          <p:cNvSpPr/>
          <p:nvPr/>
        </p:nvSpPr>
        <p:spPr>
          <a:xfrm rot="19508898">
            <a:off x="1031846" y="2407640"/>
            <a:ext cx="209725" cy="226503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9" name="Callout: Right Arrow 28">
            <a:extLst>
              <a:ext uri="{FF2B5EF4-FFF2-40B4-BE49-F238E27FC236}">
                <a16:creationId xmlns:a16="http://schemas.microsoft.com/office/drawing/2014/main" id="{E65B2A26-330A-46D2-8F71-150B0F26B115}"/>
              </a:ext>
            </a:extLst>
          </p:cNvPr>
          <p:cNvSpPr/>
          <p:nvPr/>
        </p:nvSpPr>
        <p:spPr>
          <a:xfrm rot="19508898">
            <a:off x="1846977" y="1729529"/>
            <a:ext cx="209725" cy="226503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C55F027B-CC4E-4F0D-8BF9-A278A0F2C1DE}"/>
              </a:ext>
            </a:extLst>
          </p:cNvPr>
          <p:cNvSpPr/>
          <p:nvPr/>
        </p:nvSpPr>
        <p:spPr>
          <a:xfrm rot="19298031">
            <a:off x="1524000" y="1865149"/>
            <a:ext cx="212521" cy="247919"/>
          </a:xfrm>
          <a:prstGeom prst="lef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2D2D0-E10F-4E95-8F72-280886731933}"/>
              </a:ext>
            </a:extLst>
          </p:cNvPr>
          <p:cNvSpPr txBox="1"/>
          <p:nvPr/>
        </p:nvSpPr>
        <p:spPr>
          <a:xfrm>
            <a:off x="2424418" y="6103540"/>
            <a:ext cx="903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photos were taken on 3/25/2024 unless otherwise labeled.  Arrow indicates the direction of photo and number box indicates the  position. </a:t>
            </a:r>
          </a:p>
        </p:txBody>
      </p:sp>
    </p:spTree>
    <p:extLst>
      <p:ext uri="{BB962C8B-B14F-4D97-AF65-F5344CB8AC3E}">
        <p14:creationId xmlns:p14="http://schemas.microsoft.com/office/powerpoint/2010/main" val="303185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Buttonwood Project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3C221-949D-4C67-9AC8-6B54ABB41611}"/>
              </a:ext>
            </a:extLst>
          </p:cNvPr>
          <p:cNvSpPr txBox="1"/>
          <p:nvPr/>
        </p:nvSpPr>
        <p:spPr>
          <a:xfrm>
            <a:off x="735436" y="3489378"/>
            <a:ext cx="2863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1 of Project 4 East Road Edge and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4C99E-6F96-4C60-9DF8-E60D44743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1" y="956344"/>
            <a:ext cx="3375171" cy="253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F403E2-343E-4592-8904-E77BE57BF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89" y="956344"/>
            <a:ext cx="3375171" cy="25313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F1E049-E67B-4A90-B940-C699A633F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58" y="956344"/>
            <a:ext cx="3375172" cy="2531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BDDD4FE-27CC-4E44-BBE3-0FE764FC0F1A}"/>
              </a:ext>
            </a:extLst>
          </p:cNvPr>
          <p:cNvSpPr txBox="1"/>
          <p:nvPr/>
        </p:nvSpPr>
        <p:spPr>
          <a:xfrm>
            <a:off x="4563612" y="3481840"/>
            <a:ext cx="2863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2 of Project 4 East  Bank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A4CCE7-27A7-4679-BDC1-D3A977964A7A}"/>
              </a:ext>
            </a:extLst>
          </p:cNvPr>
          <p:cNvSpPr txBox="1"/>
          <p:nvPr/>
        </p:nvSpPr>
        <p:spPr>
          <a:xfrm>
            <a:off x="8391788" y="3481840"/>
            <a:ext cx="2863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3 of Project 4 N/E Road Edge and Bank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E9D6BCD-1E79-4118-92D2-1D635B441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8" y="3916668"/>
            <a:ext cx="3375171" cy="25313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ADD467D-417D-472D-9B46-91CC1E6B3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89" y="3916668"/>
            <a:ext cx="3375172" cy="2531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A65A77-C476-4F25-B4DA-F3CE0DB2D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58" y="3916668"/>
            <a:ext cx="3375173" cy="25313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039EFB7-86FA-4C78-9B7D-3C610F7B455C}"/>
              </a:ext>
            </a:extLst>
          </p:cNvPr>
          <p:cNvSpPr txBox="1"/>
          <p:nvPr/>
        </p:nvSpPr>
        <p:spPr>
          <a:xfrm>
            <a:off x="599814" y="6449702"/>
            <a:ext cx="2863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4 of Project 4 N/E  Bank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D616A8-B114-4B4E-8F80-8CCF2C3F644D}"/>
              </a:ext>
            </a:extLst>
          </p:cNvPr>
          <p:cNvSpPr txBox="1"/>
          <p:nvPr/>
        </p:nvSpPr>
        <p:spPr>
          <a:xfrm>
            <a:off x="4454553" y="6449702"/>
            <a:ext cx="2863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5 of Project 4 North Road Edge and Bank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2BFE0-761D-4125-AC4B-8B1B15D13879}"/>
              </a:ext>
            </a:extLst>
          </p:cNvPr>
          <p:cNvSpPr txBox="1"/>
          <p:nvPr/>
        </p:nvSpPr>
        <p:spPr>
          <a:xfrm>
            <a:off x="8309292" y="6448047"/>
            <a:ext cx="2863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6 of Project 4 North Bank</a:t>
            </a:r>
          </a:p>
        </p:txBody>
      </p:sp>
    </p:spTree>
    <p:extLst>
      <p:ext uri="{BB962C8B-B14F-4D97-AF65-F5344CB8AC3E}">
        <p14:creationId xmlns:p14="http://schemas.microsoft.com/office/powerpoint/2010/main" val="96153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Buttonwood Project 4 Cont.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D616A8-B114-4B4E-8F80-8CCF2C3F644D}"/>
              </a:ext>
            </a:extLst>
          </p:cNvPr>
          <p:cNvSpPr txBox="1"/>
          <p:nvPr/>
        </p:nvSpPr>
        <p:spPr>
          <a:xfrm>
            <a:off x="1023459" y="4380495"/>
            <a:ext cx="3849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7 of Project 4 North Road Edge and Bank</a:t>
            </a:r>
          </a:p>
          <a:p>
            <a:r>
              <a:rPr lang="en-US" sz="1100" dirty="0"/>
              <a:t>End of Longview Dr.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C1B33-1DF7-4D09-819F-FBB834B19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" y="1131523"/>
            <a:ext cx="4270589" cy="3202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D36734-DE27-4301-9461-9EFEAC595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73" y="1131522"/>
            <a:ext cx="4270407" cy="32028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72CC83-1A50-4E3A-9AC9-3CA216B320F2}"/>
              </a:ext>
            </a:extLst>
          </p:cNvPr>
          <p:cNvSpPr txBox="1"/>
          <p:nvPr/>
        </p:nvSpPr>
        <p:spPr>
          <a:xfrm>
            <a:off x="7208201" y="4334328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8 of Project 4 North Bank  End of Longview Dr.</a:t>
            </a:r>
          </a:p>
        </p:txBody>
      </p:sp>
    </p:spTree>
    <p:extLst>
      <p:ext uri="{BB962C8B-B14F-4D97-AF65-F5344CB8AC3E}">
        <p14:creationId xmlns:p14="http://schemas.microsoft.com/office/powerpoint/2010/main" val="236094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Buttonwood Project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D616A8-B114-4B4E-8F80-8CCF2C3F644D}"/>
              </a:ext>
            </a:extLst>
          </p:cNvPr>
          <p:cNvSpPr txBox="1"/>
          <p:nvPr/>
        </p:nvSpPr>
        <p:spPr>
          <a:xfrm>
            <a:off x="1081113" y="4675338"/>
            <a:ext cx="3849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1 of Project 5 East Road Edge and Bank</a:t>
            </a:r>
          </a:p>
          <a:p>
            <a:r>
              <a:rPr lang="en-US" sz="1100" dirty="0"/>
              <a:t>End of Buttonwood Dr.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2CC83-1A50-4E3A-9AC9-3CA216B320F2}"/>
              </a:ext>
            </a:extLst>
          </p:cNvPr>
          <p:cNvSpPr txBox="1"/>
          <p:nvPr/>
        </p:nvSpPr>
        <p:spPr>
          <a:xfrm>
            <a:off x="7132700" y="4413728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2 of Project 5 East Bank  End of Buttonwood Dr.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B6DF3-2AF0-45C5-9B95-3356B5B9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6" y="817927"/>
            <a:ext cx="4688717" cy="3516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F9117-F9AC-40D9-9BFB-31715FB4C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79" y="817926"/>
            <a:ext cx="4688716" cy="35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Buttonwood Project 5 Cont.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2CC83-1A50-4E3A-9AC9-3CA216B320F2}"/>
              </a:ext>
            </a:extLst>
          </p:cNvPr>
          <p:cNvSpPr txBox="1"/>
          <p:nvPr/>
        </p:nvSpPr>
        <p:spPr>
          <a:xfrm>
            <a:off x="1148922" y="4533912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3 of Project 5 East Bank  End of Buttonwood Dr.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DA909-D0F6-4AC1-9E56-F9F31A79C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823880"/>
            <a:ext cx="4946708" cy="37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D371A9-11FA-4CE7-A7C8-10A6FF74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62" y="823880"/>
            <a:ext cx="4946708" cy="37100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E48D25-B1B8-44DA-B8A0-04BEAD65985C}"/>
              </a:ext>
            </a:extLst>
          </p:cNvPr>
          <p:cNvSpPr txBox="1"/>
          <p:nvPr/>
        </p:nvSpPr>
        <p:spPr>
          <a:xfrm>
            <a:off x="7458841" y="4533912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4 of Project 5 East Bank  End of Buttonwood Dr.</a:t>
            </a:r>
          </a:p>
        </p:txBody>
      </p:sp>
    </p:spTree>
    <p:extLst>
      <p:ext uri="{BB962C8B-B14F-4D97-AF65-F5344CB8AC3E}">
        <p14:creationId xmlns:p14="http://schemas.microsoft.com/office/powerpoint/2010/main" val="1463088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Buttonwood Project 6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2CC83-1A50-4E3A-9AC9-3CA216B320F2}"/>
              </a:ext>
            </a:extLst>
          </p:cNvPr>
          <p:cNvSpPr txBox="1"/>
          <p:nvPr/>
        </p:nvSpPr>
        <p:spPr>
          <a:xfrm>
            <a:off x="1148922" y="4533912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1 of Project 6 Drainage Area  End of </a:t>
            </a:r>
            <a:r>
              <a:rPr lang="en-US" sz="1100" dirty="0" err="1"/>
              <a:t>Wilslow</a:t>
            </a:r>
            <a:r>
              <a:rPr lang="en-US" sz="1100" dirty="0"/>
              <a:t> PL.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48D25-B1B8-44DA-B8A0-04BEAD65985C}"/>
              </a:ext>
            </a:extLst>
          </p:cNvPr>
          <p:cNvSpPr txBox="1"/>
          <p:nvPr/>
        </p:nvSpPr>
        <p:spPr>
          <a:xfrm>
            <a:off x="7458841" y="4533912"/>
            <a:ext cx="3319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2 of Project 6 Road Edge and Drainage Area  End of Monroe 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F0781-F959-4B14-8141-EDF8DFDD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8" y="823880"/>
            <a:ext cx="4946708" cy="3710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74F9A-EE98-49DA-83A2-2A5A09982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08" y="823880"/>
            <a:ext cx="4946707" cy="37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9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Buttonwood Project 6 </a:t>
            </a:r>
            <a:r>
              <a:rPr lang="en-US" sz="3600" dirty="0" err="1"/>
              <a:t>Cont</a:t>
            </a:r>
            <a:r>
              <a:rPr lang="en-US" sz="36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2CC83-1A50-4E3A-9AC9-3CA216B320F2}"/>
              </a:ext>
            </a:extLst>
          </p:cNvPr>
          <p:cNvSpPr txBox="1"/>
          <p:nvPr/>
        </p:nvSpPr>
        <p:spPr>
          <a:xfrm>
            <a:off x="1148922" y="4533912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3 of Project 6 Drainage Area  Facing West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48D25-B1B8-44DA-B8A0-04BEAD65985C}"/>
              </a:ext>
            </a:extLst>
          </p:cNvPr>
          <p:cNvSpPr txBox="1"/>
          <p:nvPr/>
        </p:nvSpPr>
        <p:spPr>
          <a:xfrm>
            <a:off x="7458841" y="4533912"/>
            <a:ext cx="3319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4 of Project 6 Drainage Area  Facing West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3B928-1CBF-4415-B71C-344D98957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8" y="823880"/>
            <a:ext cx="4946707" cy="3710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647E9-86CC-4141-9221-45F34E733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20" y="823880"/>
            <a:ext cx="4946708" cy="37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271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Photo Map Buttonwood Projects 4, 5, &amp; 6</vt:lpstr>
      <vt:lpstr>Photos Buttonwood Project 4</vt:lpstr>
      <vt:lpstr>Photos Buttonwood Project 4 Cont.</vt:lpstr>
      <vt:lpstr>Photos Buttonwood Project 5</vt:lpstr>
      <vt:lpstr>Photos Buttonwood Project 5 Cont.</vt:lpstr>
      <vt:lpstr>Photos Buttonwood Project 6 </vt:lpstr>
      <vt:lpstr>Photos Buttonwood Project 6 Cont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Map Buttonwood Projects 4, 5, &amp;6</dc:title>
  <dc:creator>Charlie</dc:creator>
  <cp:lastModifiedBy>Charlie Mopps</cp:lastModifiedBy>
  <cp:revision>10</cp:revision>
  <dcterms:created xsi:type="dcterms:W3CDTF">2024-03-25T18:38:42Z</dcterms:created>
  <dcterms:modified xsi:type="dcterms:W3CDTF">2024-03-26T12:23:59Z</dcterms:modified>
</cp:coreProperties>
</file>