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8" r:id="rId6"/>
    <p:sldId id="261" r:id="rId7"/>
    <p:sldId id="262" r:id="rId8"/>
    <p:sldId id="260" r:id="rId9"/>
    <p:sldId id="280" r:id="rId10"/>
    <p:sldId id="281" r:id="rId11"/>
    <p:sldId id="282" r:id="rId12"/>
    <p:sldId id="283" r:id="rId13"/>
    <p:sldId id="287" r:id="rId14"/>
    <p:sldId id="284" r:id="rId15"/>
    <p:sldId id="285" r:id="rId16"/>
    <p:sldId id="464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6" r:id="rId29"/>
    <p:sldId id="279" r:id="rId30"/>
    <p:sldId id="275" r:id="rId31"/>
    <p:sldId id="277" r:id="rId32"/>
    <p:sldId id="278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540" autoAdjust="0"/>
  </p:normalViewPr>
  <p:slideViewPr>
    <p:cSldViewPr snapToGrid="0">
      <p:cViewPr varScale="1">
        <p:scale>
          <a:sx n="71" d="100"/>
          <a:sy n="71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5A2E-7E66-4103-BC10-71A6AC004C2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584EF-3833-4C86-B526-29E35669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8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8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5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76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9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7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2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98DC-4E6A-D9AE-AD9B-CD9BD1B8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7E12A-9B72-6132-BFC5-E6DC40CDD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AA8C9-075C-2AAA-1CD7-53A97AA68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E9-22B5-006E-D673-D1A7C684E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4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0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1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75C7-176B-8FF1-AB86-F2594770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D77C2-EBA7-1BDA-0030-FB658E152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96CDA-719D-E189-7551-CF49594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E50FB-ABDE-1467-28CA-88B8E152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CB23C-7431-6EA5-B7F8-FEFDDDAD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76998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116E-A8FE-42E4-81F0-52B999C1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99B5D-1753-05F4-EFC5-ED3F57464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A591D-5EE4-6807-5688-0ED3D2D8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8E746-192A-61F5-808F-9C23845B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A2B8-D6AC-69BB-3557-4343167B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1145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E678F-D113-0F88-A7DF-84969F62E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42989-C659-D185-2B17-8C2C951A9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708F-1DAA-AE16-9C77-3415F72C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A3257-2930-5DD8-D695-565FA022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51B88-2B48-C9E3-389B-66E0E5DA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7239"/>
      </p:ext>
    </p:extLst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F809-737E-1C5E-20AF-D6CD81AC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9B72-9DC4-7AF0-4B37-8776EBDEB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0C1CF-E10F-DD20-9E64-1B67E43A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8CC9D-D894-537B-C4BC-0FC7EB17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1E7-4570-F813-D717-6358FC2A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2366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D2FE-09DE-5240-BE68-510C9E1E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9C758-6706-E192-C6E8-42119A0D9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43BDE-DDFE-B10B-7872-EDAC0F1D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B9CDD-4526-9EDB-33F1-6DD855F6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B99AD-16B5-7F3C-34C5-79BD1776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63300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F694-5B68-3723-248C-99ADDDDD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1B94B-D8FE-2FFB-87A9-DB32768EF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66B94-11AB-BA81-0A9C-A671F13F7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E5F18-F1C1-F874-5652-693E4487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9DAA2-5750-D750-C41A-BC894764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DBE6F-5CF2-D151-E363-0D6C17E5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60370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F61-A29C-DFE0-F88E-1509EC55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D43D5-FEDD-EC28-34BA-4C3496D5F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7797F-3984-4FF6-8680-62B6ADF98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961CF8-6743-E119-1B11-03D8FE790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E5171-862B-0020-B42F-D09A74BDF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95D076-F1C6-EA2E-B259-B66D73C8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8B96D-3023-8561-B959-3D9EB657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AB8F5-D1CB-C9A8-6C76-AF7C5DAA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00442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3D40-5EF4-CEA1-62EA-722787CE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34ED1-4467-ACE4-E468-0D902ADB9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720F0-F75C-0762-E68B-F3336086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EE07B-7B58-4CD6-0F5F-C4902D27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4802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A0368-0D2D-71F7-3580-67EAD4AF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A40BB-A53F-99EB-64FF-B4DB335D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F61AE-6A2A-3B26-C6B5-74B6D021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2461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6FFA-9BCA-A6E1-D4EC-CC258CAA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7BD83-4099-60FD-BDC5-0A289F3CC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38FCF-7846-76CE-657D-3F1618F7D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CF185-831F-4A38-085D-C1A38E65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60C6B-1819-E5BA-B8F5-252AF7E6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393A8-AD0D-59DA-77BD-BA331FAE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70916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70FE-F016-3EEF-99E5-2F3B66EF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1CFB3-EF0D-C59E-AA43-13125FC3F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9E00A-A404-90D4-40EF-A1CDB5436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9F39C-E286-D82D-5E6D-B8878DD5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AE3BE-04E3-3228-FB5D-A2073E04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D5086-C537-1184-EB7A-093FF41B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1744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036B0-3B89-C3FC-7D3B-AD1CED08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C1236-026E-E1D1-D059-8DE9959C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9161A-96E7-95B7-B579-3D48BADC6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83018B-D815-46B8-AE95-067292419D3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C2E5E-9CBE-C713-6DA9-E6C07D80B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2DE74-0DDC-620A-88E0-64A7E3339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81D826-EE3C-498D-8FEF-A97F462F5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9C50-48E5-9C2D-9BF4-1806A0BEF2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Town Center Green</a:t>
            </a:r>
            <a:br>
              <a:rPr lang="en-US" dirty="0"/>
            </a:br>
            <a:r>
              <a:rPr lang="en-US" dirty="0"/>
              <a:t>Community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5D5B0-CE5F-9995-727F-36FD5B103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205AB20-3DCC-05E5-D98A-928B20E3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60DD1-2D21-6981-6500-B88A98FE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B03A-9BC4-A374-4753-5E3D890B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8F5B14-D2D0-3ACE-8364-F8F1664D9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32822"/>
      </p:ext>
    </p:extLst>
  </p:cSld>
  <p:clrMapOvr>
    <a:masterClrMapping/>
  </p:clrMapOvr>
  <p:transition spd="slow" advClick="0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4064-BE86-9868-BF88-B7F4B56F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27318-CBFE-55AF-D7AC-A086F898F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2D5C-7FE3-D23C-2DE7-C6F5A73F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ACA51-0313-DE12-9776-C4D34CF50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02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461AF-7975-BE3F-C92B-31F772BE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6787-0CF2-88C9-E126-24DC455E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grass, outdoor, people&#10;&#10;AI-generated content may be incorrect.">
            <a:extLst>
              <a:ext uri="{FF2B5EF4-FFF2-40B4-BE49-F238E27FC236}">
                <a16:creationId xmlns:a16="http://schemas.microsoft.com/office/drawing/2014/main" id="{160885B2-9E73-AE29-9245-622A05A2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1" cy="6902823"/>
          </a:xfrm>
        </p:spPr>
      </p:pic>
      <p:pic>
        <p:nvPicPr>
          <p:cNvPr id="9" name="Picture 8" descr="A group of people standing on a grass field with flags&#10;&#10;AI-generated content may be incorrect.">
            <a:extLst>
              <a:ext uri="{FF2B5EF4-FFF2-40B4-BE49-F238E27FC236}">
                <a16:creationId xmlns:a16="http://schemas.microsoft.com/office/drawing/2014/main" id="{04FC8AFF-FC1E-426D-79CC-B3008E3A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6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299-AC37-913C-3338-1E17C717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3973B2-348B-472B-2FAD-93EB6A294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6568"/>
      </p:ext>
    </p:extLst>
  </p:cSld>
  <p:clrMapOvr>
    <a:masterClrMapping/>
  </p:clrMapOvr>
  <p:transition spd="slow" advClick="0" advTm="500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D27F-68A8-1AC6-0678-ADFB6E79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29CF7-917A-C519-6ED3-88103306D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26C5B1-75A8-4B4E-AE13-F7CE2AFE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11" name="4F9D2F42-753B-41E1-9546-DAD694689C96" descr="4F9D2F42-753B-41E1-9546-DAD694689C96">
            <a:extLst>
              <a:ext uri="{FF2B5EF4-FFF2-40B4-BE49-F238E27FC236}">
                <a16:creationId xmlns:a16="http://schemas.microsoft.com/office/drawing/2014/main" id="{FAD5A42E-DC5B-429B-985E-AA2055FA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45"/>
            <a:ext cx="4766090" cy="364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1BC2CB8-15F7-4131-8149-459AA7A6E691" descr="81BC2CB8-15F7-4131-8149-459AA7A6E691">
            <a:extLst>
              <a:ext uri="{FF2B5EF4-FFF2-40B4-BE49-F238E27FC236}">
                <a16:creationId xmlns:a16="http://schemas.microsoft.com/office/drawing/2014/main" id="{1EA36B10-BCC1-45AB-A359-7A8ABC43D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73" y="-845"/>
            <a:ext cx="4594500" cy="365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0C90278-2ED9-4178-846F-183332C5E1EB" descr="D0C90278-2ED9-4178-846F-183332C5E1EB">
            <a:extLst>
              <a:ext uri="{FF2B5EF4-FFF2-40B4-BE49-F238E27FC236}">
                <a16:creationId xmlns:a16="http://schemas.microsoft.com/office/drawing/2014/main" id="{943E039B-863D-4CF2-91F2-47180F9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27" y="0"/>
            <a:ext cx="3667237" cy="36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047F6A19-AD90-45EE-B5B5-4373F7C488E2" descr="047F6A19-AD90-45EE-B5B5-4373F7C488E2">
            <a:extLst>
              <a:ext uri="{FF2B5EF4-FFF2-40B4-BE49-F238E27FC236}">
                <a16:creationId xmlns:a16="http://schemas.microsoft.com/office/drawing/2014/main" id="{674E6758-70E9-4939-8B05-8D10E6BB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27" y="18255"/>
            <a:ext cx="2913721" cy="36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6BCBFE61-E897-4EEF-9309-ED04F0180B5D" descr="6BCBFE61-E897-4EEF-9309-ED04F0180B5D">
            <a:extLst>
              <a:ext uri="{FF2B5EF4-FFF2-40B4-BE49-F238E27FC236}">
                <a16:creationId xmlns:a16="http://schemas.microsoft.com/office/drawing/2014/main" id="{9EB94382-63C8-4A99-8506-F8910C08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6545"/>
            <a:ext cx="4220705" cy="32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6F6AA008-1FCC-47DE-86CA-D6CB16845C51" descr="6F6AA008-1FCC-47DE-86CA-D6CB16845C51">
            <a:extLst>
              <a:ext uri="{FF2B5EF4-FFF2-40B4-BE49-F238E27FC236}">
                <a16:creationId xmlns:a16="http://schemas.microsoft.com/office/drawing/2014/main" id="{7FB3921C-0767-487D-8D96-EAE43C8F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05" y="3650765"/>
            <a:ext cx="4196884" cy="322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0FAC0053-6763-4766-B8ED-B3675FED15EE" descr="0FAC0053-6763-4766-B8ED-B3675FED15EE">
            <a:extLst>
              <a:ext uri="{FF2B5EF4-FFF2-40B4-BE49-F238E27FC236}">
                <a16:creationId xmlns:a16="http://schemas.microsoft.com/office/drawing/2014/main" id="{7A5CD463-B417-484C-A28E-97583A61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88" y="3660578"/>
            <a:ext cx="3796084" cy="319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04CD5-A730-4DCA-9A35-B051E77A4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837" y="2727348"/>
            <a:ext cx="989163" cy="914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C6F9B3-0007-4E3F-B4A9-FB7A5E845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6101" y="6319244"/>
            <a:ext cx="1494604" cy="550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4E316-F710-44B1-8831-2B21C3502E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1682" y="5871898"/>
            <a:ext cx="895905" cy="9678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4BA63-AB72-4F54-9C10-3AA12157F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3" y="3219778"/>
            <a:ext cx="1804202" cy="12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217"/>
      </p:ext>
    </p:extLst>
  </p:cSld>
  <p:clrMapOvr>
    <a:masterClrMapping/>
  </p:clrMapOvr>
  <p:transition spd="slow" advClick="0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6775-607F-C09A-FCD4-16172E6E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E87088-0228-9C39-77D4-4F9A4A8235D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0125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3" imgH="7543568" progId="AcroExch.Document.DC">
                  <p:embed/>
                </p:oleObj>
              </mc:Choice>
              <mc:Fallback>
                <p:oleObj name="Acrobat Document" r:id="rId3" imgW="11658513" imgH="7543568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1881A67-D371-447D-9389-7273558C6B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1541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2577-849B-A286-E0DB-463F69F8D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D06503-C9FB-412A-00FA-C6F7939CB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2811"/>
      </p:ext>
    </p:extLst>
  </p:cSld>
  <p:clrMapOvr>
    <a:masterClrMapping/>
  </p:clrMapOvr>
  <p:transition spd="slow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D013-6288-B2BA-BBB5-EEEC8502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F8F0C-2C49-8083-4E87-9086A2AC7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8510"/>
      </p:ext>
    </p:extLst>
  </p:cSld>
  <p:clrMapOvr>
    <a:masterClrMapping/>
  </p:clrMapOvr>
  <p:transition spd="slow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81192-9441-7821-833A-1CC39755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07519-9F3A-6D81-286F-4CABBF3DA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32329-F4A9-33CE-D87C-F5F055FF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3906" cy="83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4348-9650-2A4B-B566-416D4E67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D526A5-C15E-F547-282C-8D4E20D73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31AF-4DFC-7101-EF4E-DDC2FD1A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C4FD39-B5E5-1B39-A1C4-A67DC4D71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37480"/>
      </p:ext>
    </p:extLst>
  </p:cSld>
  <p:clrMapOvr>
    <a:masterClrMapping/>
  </p:clrMapOvr>
  <p:transition spd="slow" advClick="0" advTm="5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C78F-14E0-E18A-A1E1-E7A28A39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9F51E3-FC65-E0DC-0563-0C96493C4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33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6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2C43-0998-B1E1-5C6D-1969177E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98F77B-180F-1E60-074F-6ADBE6D0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F456-4E34-172B-251A-B61B112C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A89C1-B7EE-987C-C651-5922E3F46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65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F1E0-5AB7-4A36-56FD-05B0F13D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EBBDE-AA6D-5379-2B3A-BCD70C673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0D30-7ED2-A422-B573-D2898E72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EDD26-1874-4BFE-CD69-9DE005D19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679"/>
      </p:ext>
    </p:extLst>
  </p:cSld>
  <p:clrMapOvr>
    <a:masterClrMapping/>
  </p:clrMapOvr>
  <p:transition spd="slow" advClick="0" advTm="5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EAE7-07FB-BF3B-186F-D5B32235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93C91-C92E-EC49-8848-17727945C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1091"/>
      </p:ext>
    </p:extLst>
  </p:cSld>
  <p:clrMapOvr>
    <a:masterClrMapping/>
  </p:clrMapOvr>
  <p:transition spd="med"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1F7B-4545-5022-7581-69E63C9E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B0DAE8-AE7B-34E4-A304-2AF2145AD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E55E-8276-CFAF-9586-298BB7D7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3744D2-ABF9-9C1C-0E12-671C9EFA5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5998"/>
      </p:ext>
    </p:extLst>
  </p:cSld>
  <p:clrMapOvr>
    <a:masterClrMapping/>
  </p:clrMapOvr>
  <p:transition spd="slow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BC0A-A0FC-2E62-C5F9-ADBA503E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96A0F3-FA7C-9499-701D-000CCABBB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" y="-278296"/>
            <a:ext cx="12187055" cy="71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36061"/>
      </p:ext>
    </p:extLst>
  </p:cSld>
  <p:clrMapOvr>
    <a:masterClrMapping/>
  </p:clrMapOvr>
  <p:transition spd="slow" advClick="0" advTm="5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9CAB-DDE7-FE92-E44C-B578187C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2F23E-B211-F325-EBA2-E9FF4B1FD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1671"/>
      </p:ext>
    </p:extLst>
  </p:cSld>
  <p:clrMapOvr>
    <a:masterClrMapping/>
  </p:clrMapOvr>
  <p:transition spd="slow" advClick="0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F042-C151-4787-A754-2E27AF57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A6B326-28A2-16A1-C82C-6E8A3AA7E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533D-9211-2810-8331-A28EA8B2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74CFFD-9F6E-5CF2-8C90-73D59AB5E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CA64-15D5-6486-E8CE-6EE25DC44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28C71-368C-7F15-8A00-6AB4A793A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8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4B46-51F3-190A-C34A-A30C58DF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ree, outdoor, ground, dirt&#10;&#10;AI-generated content may be incorrect.">
            <a:extLst>
              <a:ext uri="{FF2B5EF4-FFF2-40B4-BE49-F238E27FC236}">
                <a16:creationId xmlns:a16="http://schemas.microsoft.com/office/drawing/2014/main" id="{3A2960DF-119D-4815-77B4-0A06E06F2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21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358A-9B23-C2B0-90AD-CC6547ADB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EC7C-6156-2C5A-2BAF-319B2CE9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10F178-81C9-7BA0-5C1C-735B49CCC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99E6-0179-E455-37D8-3FF1318E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BE757A-A775-A013-D535-670F62123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53822"/>
      </p:ext>
    </p:extLst>
  </p:cSld>
  <p:clrMapOvr>
    <a:masterClrMapping/>
  </p:clrMapOvr>
  <p:transition spd="slow" advClick="0" advTm="500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CAB7-6CA6-863D-0DFA-74F98C8C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0869B3-9B37-E4A3-4CC5-A9A3F026F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BFAE-CEE2-7A05-2279-077E4CCE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0114E-9CFC-E023-416E-915769F3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537B8-EB84-9FD8-ED2C-04B7F136F0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78861" cy="109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8748"/>
      </p:ext>
    </p:extLst>
  </p:cSld>
  <p:clrMapOvr>
    <a:masterClrMapping/>
  </p:clrMapOvr>
  <p:transition spd="slow" advClick="0" advTm="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CEC4-3F89-6E73-C7FF-01E86510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CBA99-2A31-188C-3588-37E0CE81A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2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22</Words>
  <Application>Microsoft Office PowerPoint</Application>
  <PresentationFormat>Widescreen</PresentationFormat>
  <Paragraphs>17</Paragraphs>
  <Slides>33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Office Theme</vt:lpstr>
      <vt:lpstr>Acrobat Document</vt:lpstr>
      <vt:lpstr>Town Center Green Community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Savannah Cobb</dc:creator>
  <cp:lastModifiedBy>Savannah Cobb</cp:lastModifiedBy>
  <cp:revision>5</cp:revision>
  <dcterms:created xsi:type="dcterms:W3CDTF">2026-02-13T13:59:20Z</dcterms:created>
  <dcterms:modified xsi:type="dcterms:W3CDTF">2026-02-17T16:15:28Z</dcterms:modified>
</cp:coreProperties>
</file>